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>
        <p:scale>
          <a:sx n="75" d="100"/>
          <a:sy n="75" d="100"/>
        </p:scale>
        <p:origin x="-2328" y="-7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=""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=""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="" xmlns:a16="http://schemas.microsoft.com/office/drawing/2014/main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=""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=""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=""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=""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=""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=""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 smtClean="0">
                <a:solidFill>
                  <a:schemeClr val="accent5"/>
                </a:solidFill>
              </a:rPr>
              <a:t>эскроу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>
                <a:solidFill>
                  <a:schemeClr val="accent5"/>
                </a:solidFill>
              </a:rPr>
              <a:t>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182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=""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=""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=""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=""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bobrova_th</cp:lastModifiedBy>
  <cp:revision>649</cp:revision>
  <cp:lastPrinted>2019-11-28T21:35:27Z</cp:lastPrinted>
  <dcterms:created xsi:type="dcterms:W3CDTF">2015-10-24T19:54:13Z</dcterms:created>
  <dcterms:modified xsi:type="dcterms:W3CDTF">2022-02-15T12:38:31Z</dcterms:modified>
</cp:coreProperties>
</file>