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8"/>
  </p:notesMasterIdLst>
  <p:sldIdLst>
    <p:sldId id="580" r:id="rId2"/>
    <p:sldId id="543" r:id="rId3"/>
    <p:sldId id="544" r:id="rId4"/>
    <p:sldId id="600" r:id="rId5"/>
    <p:sldId id="602" r:id="rId6"/>
    <p:sldId id="603" r:id="rId7"/>
    <p:sldId id="604" r:id="rId8"/>
    <p:sldId id="606" r:id="rId9"/>
    <p:sldId id="581" r:id="rId10"/>
    <p:sldId id="582" r:id="rId11"/>
    <p:sldId id="584" r:id="rId12"/>
    <p:sldId id="585" r:id="rId13"/>
    <p:sldId id="588" r:id="rId14"/>
    <p:sldId id="589" r:id="rId15"/>
    <p:sldId id="590" r:id="rId16"/>
    <p:sldId id="594" r:id="rId17"/>
    <p:sldId id="595" r:id="rId18"/>
    <p:sldId id="545" r:id="rId19"/>
    <p:sldId id="593" r:id="rId20"/>
    <p:sldId id="548" r:id="rId21"/>
    <p:sldId id="583" r:id="rId22"/>
    <p:sldId id="549" r:id="rId23"/>
    <p:sldId id="592" r:id="rId24"/>
    <p:sldId id="597" r:id="rId25"/>
    <p:sldId id="598" r:id="rId26"/>
    <p:sldId id="605" r:id="rId27"/>
    <p:sldId id="550" r:id="rId28"/>
    <p:sldId id="551" r:id="rId29"/>
    <p:sldId id="552" r:id="rId30"/>
    <p:sldId id="553" r:id="rId31"/>
    <p:sldId id="554" r:id="rId32"/>
    <p:sldId id="555" r:id="rId33"/>
    <p:sldId id="556" r:id="rId34"/>
    <p:sldId id="557" r:id="rId35"/>
    <p:sldId id="558" r:id="rId36"/>
    <p:sldId id="559" r:id="rId37"/>
    <p:sldId id="560" r:id="rId38"/>
    <p:sldId id="561" r:id="rId39"/>
    <p:sldId id="562" r:id="rId40"/>
    <p:sldId id="563" r:id="rId41"/>
    <p:sldId id="564" r:id="rId42"/>
    <p:sldId id="565" r:id="rId43"/>
    <p:sldId id="566" r:id="rId44"/>
    <p:sldId id="567" r:id="rId45"/>
    <p:sldId id="568" r:id="rId46"/>
    <p:sldId id="569" r:id="rId47"/>
    <p:sldId id="570" r:id="rId48"/>
    <p:sldId id="571" r:id="rId49"/>
    <p:sldId id="572" r:id="rId50"/>
    <p:sldId id="573" r:id="rId51"/>
    <p:sldId id="574" r:id="rId52"/>
    <p:sldId id="575" r:id="rId53"/>
    <p:sldId id="576" r:id="rId54"/>
    <p:sldId id="577" r:id="rId55"/>
    <p:sldId id="578" r:id="rId56"/>
    <p:sldId id="530" r:id="rId57"/>
  </p:sldIdLst>
  <p:sldSz cx="9906000" cy="6858000" type="A4"/>
  <p:notesSz cx="6858000" cy="9144000"/>
  <p:custDataLst>
    <p:tags r:id="rId5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27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D2E"/>
    <a:srgbClr val="EAAA00"/>
    <a:srgbClr val="00338D"/>
    <a:srgbClr val="BC204B"/>
    <a:srgbClr val="43B02A"/>
    <a:srgbClr val="009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9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176" y="108"/>
      </p:cViewPr>
      <p:guideLst>
        <p:guide orient="horz" pos="1094"/>
        <p:guide pos="3120"/>
        <p:guide orient="horz" pos="274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4FC57-94F3-4FE7-864D-D94E8B776C9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E3E870-9AA6-4337-98F4-8A9B7640DF84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Органы государственной власти (государственные органы), органы местного самоуправления, органы управления государственными внебюджетными фондами</a:t>
          </a:r>
          <a:endParaRPr lang="ru-RU" sz="2200" dirty="0">
            <a:solidFill>
              <a:schemeClr val="tx1"/>
            </a:solidFill>
          </a:endParaRPr>
        </a:p>
      </dgm:t>
    </dgm:pt>
    <dgm:pt modelId="{7BE9CFE4-3CC1-4F6D-ACBB-0D25F9FD8068}" type="parTrans" cxnId="{A6500679-2475-4B09-8881-CC0F5A860B4B}">
      <dgm:prSet/>
      <dgm:spPr/>
      <dgm:t>
        <a:bodyPr/>
        <a:lstStyle/>
        <a:p>
          <a:endParaRPr lang="ru-RU"/>
        </a:p>
      </dgm:t>
    </dgm:pt>
    <dgm:pt modelId="{AE4B0AB5-2524-4BBB-8901-28D9F5324A6C}" type="sibTrans" cxnId="{A6500679-2475-4B09-8881-CC0F5A860B4B}">
      <dgm:prSet/>
      <dgm:spPr/>
      <dgm:t>
        <a:bodyPr/>
        <a:lstStyle/>
        <a:p>
          <a:endParaRPr lang="ru-RU"/>
        </a:p>
      </dgm:t>
    </dgm:pt>
    <dgm:pt modelId="{A5D3F8BC-0FD5-4E42-8095-BDFE81B3581A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Государственные (муниципальные) учреждения, в том числе находящимися за пределами РФ</a:t>
          </a:r>
          <a:endParaRPr lang="ru-RU" sz="2200" dirty="0">
            <a:solidFill>
              <a:schemeClr val="tx1"/>
            </a:solidFill>
          </a:endParaRPr>
        </a:p>
      </dgm:t>
    </dgm:pt>
    <dgm:pt modelId="{AA61D7B1-0421-404F-9480-6A3F0E889DB1}" type="parTrans" cxnId="{816708D5-F2D3-4182-B4D0-6014581A1E57}">
      <dgm:prSet/>
      <dgm:spPr/>
      <dgm:t>
        <a:bodyPr/>
        <a:lstStyle/>
        <a:p>
          <a:endParaRPr lang="ru-RU"/>
        </a:p>
      </dgm:t>
    </dgm:pt>
    <dgm:pt modelId="{1936DE96-ADB8-4FB0-B2FB-C4029C4294CE}" type="sibTrans" cxnId="{816708D5-F2D3-4182-B4D0-6014581A1E57}">
      <dgm:prSet/>
      <dgm:spPr/>
      <dgm:t>
        <a:bodyPr/>
        <a:lstStyle/>
        <a:p>
          <a:endParaRPr lang="ru-RU"/>
        </a:p>
      </dgm:t>
    </dgm:pt>
    <dgm:pt modelId="{8F901EFC-0345-4E1D-B5C0-246E9C3C4AA2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Иные юридические лица, осуществляющие в соответствии с законодательством РФ бюджетные полномочия получателя бюджетных средств</a:t>
          </a:r>
          <a:endParaRPr lang="ru-RU" sz="2000" dirty="0">
            <a:solidFill>
              <a:schemeClr val="tx1"/>
            </a:solidFill>
          </a:endParaRPr>
        </a:p>
      </dgm:t>
    </dgm:pt>
    <dgm:pt modelId="{88858612-1C24-4F5A-85CC-16ADE9E70F59}" type="parTrans" cxnId="{0BD4F07B-0501-40A2-B757-E681DC0FEF2E}">
      <dgm:prSet/>
      <dgm:spPr/>
      <dgm:t>
        <a:bodyPr/>
        <a:lstStyle/>
        <a:p>
          <a:endParaRPr lang="ru-RU"/>
        </a:p>
      </dgm:t>
    </dgm:pt>
    <dgm:pt modelId="{5621EE91-1B29-46FE-9EE0-81C3AF0ACFBA}" type="sibTrans" cxnId="{0BD4F07B-0501-40A2-B757-E681DC0FEF2E}">
      <dgm:prSet/>
      <dgm:spPr/>
      <dgm:t>
        <a:bodyPr/>
        <a:lstStyle/>
        <a:p>
          <a:endParaRPr lang="ru-RU"/>
        </a:p>
      </dgm:t>
    </dgm:pt>
    <dgm:pt modelId="{E5065066-F248-451D-94FA-06E08A8F147E}" type="pres">
      <dgm:prSet presAssocID="{9444FC57-94F3-4FE7-864D-D94E8B776C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3CFA8-9EF4-47AD-8490-BDAC739E9121}" type="pres">
      <dgm:prSet presAssocID="{C9E3E870-9AA6-4337-98F4-8A9B7640DF84}" presName="node" presStyleLbl="node1" presStyleIdx="0" presStyleCnt="3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C2E7C-EAF6-4DFE-B6FD-31B987188FF4}" type="pres">
      <dgm:prSet presAssocID="{AE4B0AB5-2524-4BBB-8901-28D9F5324A6C}" presName="sibTrans" presStyleCnt="0"/>
      <dgm:spPr/>
    </dgm:pt>
    <dgm:pt modelId="{DAC158F5-741C-4C5F-B7B3-8D4E86B8A47B}" type="pres">
      <dgm:prSet presAssocID="{A5D3F8BC-0FD5-4E42-8095-BDFE81B3581A}" presName="node" presStyleLbl="node1" presStyleIdx="1" presStyleCnt="3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2DBE5-56E5-4EA8-9076-23A56975F9B0}" type="pres">
      <dgm:prSet presAssocID="{1936DE96-ADB8-4FB0-B2FB-C4029C4294CE}" presName="sibTrans" presStyleCnt="0"/>
      <dgm:spPr/>
    </dgm:pt>
    <dgm:pt modelId="{4A885914-F9FA-41FE-99A3-40DB6665C8A9}" type="pres">
      <dgm:prSet presAssocID="{8F901EFC-0345-4E1D-B5C0-246E9C3C4AA2}" presName="node" presStyleLbl="node1" presStyleIdx="2" presStyleCnt="3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8B92A4-22F7-4329-B28F-8F7F5A8F1530}" type="presOf" srcId="{8F901EFC-0345-4E1D-B5C0-246E9C3C4AA2}" destId="{4A885914-F9FA-41FE-99A3-40DB6665C8A9}" srcOrd="0" destOrd="0" presId="urn:microsoft.com/office/officeart/2005/8/layout/default#1"/>
    <dgm:cxn modelId="{1DB7E839-1975-4887-BF78-A8EB5C4E1761}" type="presOf" srcId="{A5D3F8BC-0FD5-4E42-8095-BDFE81B3581A}" destId="{DAC158F5-741C-4C5F-B7B3-8D4E86B8A47B}" srcOrd="0" destOrd="0" presId="urn:microsoft.com/office/officeart/2005/8/layout/default#1"/>
    <dgm:cxn modelId="{A6500679-2475-4B09-8881-CC0F5A860B4B}" srcId="{9444FC57-94F3-4FE7-864D-D94E8B776C9C}" destId="{C9E3E870-9AA6-4337-98F4-8A9B7640DF84}" srcOrd="0" destOrd="0" parTransId="{7BE9CFE4-3CC1-4F6D-ACBB-0D25F9FD8068}" sibTransId="{AE4B0AB5-2524-4BBB-8901-28D9F5324A6C}"/>
    <dgm:cxn modelId="{072C28D3-D0EB-4761-A694-27B169F9BC1F}" type="presOf" srcId="{9444FC57-94F3-4FE7-864D-D94E8B776C9C}" destId="{E5065066-F248-451D-94FA-06E08A8F147E}" srcOrd="0" destOrd="0" presId="urn:microsoft.com/office/officeart/2005/8/layout/default#1"/>
    <dgm:cxn modelId="{3246FA8A-CF27-43B9-811D-95E8AB4CD8E1}" type="presOf" srcId="{C9E3E870-9AA6-4337-98F4-8A9B7640DF84}" destId="{5AD3CFA8-9EF4-47AD-8490-BDAC739E9121}" srcOrd="0" destOrd="0" presId="urn:microsoft.com/office/officeart/2005/8/layout/default#1"/>
    <dgm:cxn modelId="{816708D5-F2D3-4182-B4D0-6014581A1E57}" srcId="{9444FC57-94F3-4FE7-864D-D94E8B776C9C}" destId="{A5D3F8BC-0FD5-4E42-8095-BDFE81B3581A}" srcOrd="1" destOrd="0" parTransId="{AA61D7B1-0421-404F-9480-6A3F0E889DB1}" sibTransId="{1936DE96-ADB8-4FB0-B2FB-C4029C4294CE}"/>
    <dgm:cxn modelId="{0BD4F07B-0501-40A2-B757-E681DC0FEF2E}" srcId="{9444FC57-94F3-4FE7-864D-D94E8B776C9C}" destId="{8F901EFC-0345-4E1D-B5C0-246E9C3C4AA2}" srcOrd="2" destOrd="0" parTransId="{88858612-1C24-4F5A-85CC-16ADE9E70F59}" sibTransId="{5621EE91-1B29-46FE-9EE0-81C3AF0ACFBA}"/>
    <dgm:cxn modelId="{203152DB-2523-4AE9-85F6-AC499D457CA4}" type="presParOf" srcId="{E5065066-F248-451D-94FA-06E08A8F147E}" destId="{5AD3CFA8-9EF4-47AD-8490-BDAC739E9121}" srcOrd="0" destOrd="0" presId="urn:microsoft.com/office/officeart/2005/8/layout/default#1"/>
    <dgm:cxn modelId="{9FCB8226-EC85-483B-901D-EE98316F1825}" type="presParOf" srcId="{E5065066-F248-451D-94FA-06E08A8F147E}" destId="{3D8C2E7C-EAF6-4DFE-B6FD-31B987188FF4}" srcOrd="1" destOrd="0" presId="urn:microsoft.com/office/officeart/2005/8/layout/default#1"/>
    <dgm:cxn modelId="{528A3975-9372-499A-8810-6591639A2F79}" type="presParOf" srcId="{E5065066-F248-451D-94FA-06E08A8F147E}" destId="{DAC158F5-741C-4C5F-B7B3-8D4E86B8A47B}" srcOrd="2" destOrd="0" presId="urn:microsoft.com/office/officeart/2005/8/layout/default#1"/>
    <dgm:cxn modelId="{A37DC407-FCB2-4862-A653-9B5BFC4E8184}" type="presParOf" srcId="{E5065066-F248-451D-94FA-06E08A8F147E}" destId="{3A92DBE5-56E5-4EA8-9076-23A56975F9B0}" srcOrd="3" destOrd="0" presId="urn:microsoft.com/office/officeart/2005/8/layout/default#1"/>
    <dgm:cxn modelId="{BCAFE43A-EF30-4AD0-B727-EE25FC79F456}" type="presParOf" srcId="{E5065066-F248-451D-94FA-06E08A8F147E}" destId="{4A885914-F9FA-41FE-99A3-40DB6665C8A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44FC57-94F3-4FE7-864D-D94E8B776C9C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E3E870-9AA6-4337-98F4-8A9B7640DF84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Государственные (муниципальные) унитарные предприятия</a:t>
          </a:r>
          <a:endParaRPr lang="ru-RU" sz="2200" dirty="0">
            <a:solidFill>
              <a:schemeClr val="tx1"/>
            </a:solidFill>
          </a:endParaRPr>
        </a:p>
      </dgm:t>
    </dgm:pt>
    <dgm:pt modelId="{7BE9CFE4-3CC1-4F6D-ACBB-0D25F9FD8068}" type="parTrans" cxnId="{A6500679-2475-4B09-8881-CC0F5A860B4B}">
      <dgm:prSet/>
      <dgm:spPr/>
      <dgm:t>
        <a:bodyPr/>
        <a:lstStyle/>
        <a:p>
          <a:endParaRPr lang="ru-RU"/>
        </a:p>
      </dgm:t>
    </dgm:pt>
    <dgm:pt modelId="{AE4B0AB5-2524-4BBB-8901-28D9F5324A6C}" type="sibTrans" cxnId="{A6500679-2475-4B09-8881-CC0F5A860B4B}">
      <dgm:prSet/>
      <dgm:spPr/>
      <dgm:t>
        <a:bodyPr/>
        <a:lstStyle/>
        <a:p>
          <a:endParaRPr lang="ru-RU"/>
        </a:p>
      </dgm:t>
    </dgm:pt>
    <dgm:pt modelId="{A5D3F8BC-0FD5-4E42-8095-BDFE81B3581A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Государственные корпорации и компании, публично-правовые компании</a:t>
          </a:r>
          <a:endParaRPr lang="ru-RU" sz="2200" dirty="0">
            <a:solidFill>
              <a:schemeClr val="tx1"/>
            </a:solidFill>
          </a:endParaRPr>
        </a:p>
      </dgm:t>
    </dgm:pt>
    <dgm:pt modelId="{AA61D7B1-0421-404F-9480-6A3F0E889DB1}" type="parTrans" cxnId="{816708D5-F2D3-4182-B4D0-6014581A1E57}">
      <dgm:prSet/>
      <dgm:spPr/>
      <dgm:t>
        <a:bodyPr/>
        <a:lstStyle/>
        <a:p>
          <a:endParaRPr lang="ru-RU"/>
        </a:p>
      </dgm:t>
    </dgm:pt>
    <dgm:pt modelId="{1936DE96-ADB8-4FB0-B2FB-C4029C4294CE}" type="sibTrans" cxnId="{816708D5-F2D3-4182-B4D0-6014581A1E57}">
      <dgm:prSet/>
      <dgm:spPr/>
      <dgm:t>
        <a:bodyPr/>
        <a:lstStyle/>
        <a:p>
          <a:endParaRPr lang="ru-RU"/>
        </a:p>
      </dgm:t>
    </dgm:pt>
    <dgm:pt modelId="{E5065066-F248-451D-94FA-06E08A8F147E}" type="pres">
      <dgm:prSet presAssocID="{9444FC57-94F3-4FE7-864D-D94E8B776C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3CFA8-9EF4-47AD-8490-BDAC739E9121}" type="pres">
      <dgm:prSet presAssocID="{C9E3E870-9AA6-4337-98F4-8A9B7640DF84}" presName="node" presStyleLbl="node1" presStyleIdx="0" presStyleCnt="2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C2E7C-EAF6-4DFE-B6FD-31B987188FF4}" type="pres">
      <dgm:prSet presAssocID="{AE4B0AB5-2524-4BBB-8901-28D9F5324A6C}" presName="sibTrans" presStyleCnt="0"/>
      <dgm:spPr/>
    </dgm:pt>
    <dgm:pt modelId="{DAC158F5-741C-4C5F-B7B3-8D4E86B8A47B}" type="pres">
      <dgm:prSet presAssocID="{A5D3F8BC-0FD5-4E42-8095-BDFE81B3581A}" presName="node" presStyleLbl="node1" presStyleIdx="1" presStyleCnt="2" custScaleY="81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CB563A-E91E-49C6-A234-F4633E9D2EEE}" type="presOf" srcId="{9444FC57-94F3-4FE7-864D-D94E8B776C9C}" destId="{E5065066-F248-451D-94FA-06E08A8F147E}" srcOrd="0" destOrd="0" presId="urn:microsoft.com/office/officeart/2005/8/layout/default#2"/>
    <dgm:cxn modelId="{5B743FC3-797F-42A3-9E9C-250108A87B81}" type="presOf" srcId="{C9E3E870-9AA6-4337-98F4-8A9B7640DF84}" destId="{5AD3CFA8-9EF4-47AD-8490-BDAC739E9121}" srcOrd="0" destOrd="0" presId="urn:microsoft.com/office/officeart/2005/8/layout/default#2"/>
    <dgm:cxn modelId="{A6500679-2475-4B09-8881-CC0F5A860B4B}" srcId="{9444FC57-94F3-4FE7-864D-D94E8B776C9C}" destId="{C9E3E870-9AA6-4337-98F4-8A9B7640DF84}" srcOrd="0" destOrd="0" parTransId="{7BE9CFE4-3CC1-4F6D-ACBB-0D25F9FD8068}" sibTransId="{AE4B0AB5-2524-4BBB-8901-28D9F5324A6C}"/>
    <dgm:cxn modelId="{49AB1593-61C3-42E2-B1C0-DA706D556B61}" type="presOf" srcId="{A5D3F8BC-0FD5-4E42-8095-BDFE81B3581A}" destId="{DAC158F5-741C-4C5F-B7B3-8D4E86B8A47B}" srcOrd="0" destOrd="0" presId="urn:microsoft.com/office/officeart/2005/8/layout/default#2"/>
    <dgm:cxn modelId="{816708D5-F2D3-4182-B4D0-6014581A1E57}" srcId="{9444FC57-94F3-4FE7-864D-D94E8B776C9C}" destId="{A5D3F8BC-0FD5-4E42-8095-BDFE81B3581A}" srcOrd="1" destOrd="0" parTransId="{AA61D7B1-0421-404F-9480-6A3F0E889DB1}" sibTransId="{1936DE96-ADB8-4FB0-B2FB-C4029C4294CE}"/>
    <dgm:cxn modelId="{AB2A0253-570E-4C19-A525-2DEADA0080F5}" type="presParOf" srcId="{E5065066-F248-451D-94FA-06E08A8F147E}" destId="{5AD3CFA8-9EF4-47AD-8490-BDAC739E9121}" srcOrd="0" destOrd="0" presId="urn:microsoft.com/office/officeart/2005/8/layout/default#2"/>
    <dgm:cxn modelId="{3497DBBB-E5E1-4129-AA6C-37D1A368778A}" type="presParOf" srcId="{E5065066-F248-451D-94FA-06E08A8F147E}" destId="{3D8C2E7C-EAF6-4DFE-B6FD-31B987188FF4}" srcOrd="1" destOrd="0" presId="urn:microsoft.com/office/officeart/2005/8/layout/default#2"/>
    <dgm:cxn modelId="{DF5B287A-BE17-42DB-87A3-66E28B8733A7}" type="presParOf" srcId="{E5065066-F248-451D-94FA-06E08A8F147E}" destId="{DAC158F5-741C-4C5F-B7B3-8D4E86B8A47B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FF3015-DF39-43D7-AA89-E5F3BE90B54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362EBE-75E5-4488-867F-C9D496C0596C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Подстатья 211 Заработная плата</a:t>
          </a:r>
          <a:endParaRPr lang="ru-RU" sz="2000" dirty="0">
            <a:solidFill>
              <a:schemeClr val="tx1"/>
            </a:solidFill>
          </a:endParaRPr>
        </a:p>
      </dgm:t>
    </dgm:pt>
    <dgm:pt modelId="{D7168BA0-0DDF-4BBD-B6C7-6F78CC7BD723}" type="parTrans" cxnId="{8F9FB5C7-E667-4A9A-A607-10EFA76D25DC}">
      <dgm:prSet/>
      <dgm:spPr>
        <a:ln w="12700">
          <a:solidFill>
            <a:srgbClr val="00602B"/>
          </a:solidFill>
        </a:ln>
      </dgm:spPr>
      <dgm:t>
        <a:bodyPr/>
        <a:lstStyle/>
        <a:p>
          <a:endParaRPr lang="ru-RU" sz="1400"/>
        </a:p>
      </dgm:t>
    </dgm:pt>
    <dgm:pt modelId="{C729D339-946C-4AC5-8FC2-6B6FD077351C}" type="sibTrans" cxnId="{8F9FB5C7-E667-4A9A-A607-10EFA76D25DC}">
      <dgm:prSet/>
      <dgm:spPr/>
      <dgm:t>
        <a:bodyPr/>
        <a:lstStyle/>
        <a:p>
          <a:endParaRPr lang="ru-RU" sz="1400"/>
        </a:p>
      </dgm:t>
    </dgm:pt>
    <dgm:pt modelId="{1DAAECF3-23EF-41F9-85FD-6BB202C187F0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Прочие выплаты персоналу</a:t>
          </a:r>
          <a:endParaRPr lang="ru-RU" sz="2000" dirty="0">
            <a:solidFill>
              <a:schemeClr val="tx1"/>
            </a:solidFill>
          </a:endParaRPr>
        </a:p>
      </dgm:t>
    </dgm:pt>
    <dgm:pt modelId="{44B21160-29A1-4B97-B252-723A622C7A69}" type="parTrans" cxnId="{9301D91C-37BF-49EF-9DFA-71CEA7780F16}">
      <dgm:prSet/>
      <dgm:spPr>
        <a:ln w="12700">
          <a:solidFill>
            <a:srgbClr val="00602B"/>
          </a:solidFill>
        </a:ln>
      </dgm:spPr>
      <dgm:t>
        <a:bodyPr/>
        <a:lstStyle/>
        <a:p>
          <a:endParaRPr lang="ru-RU" sz="1400"/>
        </a:p>
      </dgm:t>
    </dgm:pt>
    <dgm:pt modelId="{2EC162EE-6D14-411D-AEA9-A016EF0075F7}" type="sibTrans" cxnId="{9301D91C-37BF-49EF-9DFA-71CEA7780F16}">
      <dgm:prSet/>
      <dgm:spPr/>
      <dgm:t>
        <a:bodyPr/>
        <a:lstStyle/>
        <a:p>
          <a:endParaRPr lang="ru-RU" sz="1400"/>
        </a:p>
      </dgm:t>
    </dgm:pt>
    <dgm:pt modelId="{A5226E19-DC31-4AA2-96EA-E26BB39B6AEB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Несоциальные выплаты</a:t>
          </a:r>
          <a:endParaRPr lang="ru-RU" sz="1800" dirty="0">
            <a:solidFill>
              <a:schemeClr val="tx1"/>
            </a:solidFill>
          </a:endParaRPr>
        </a:p>
      </dgm:t>
    </dgm:pt>
    <dgm:pt modelId="{6B15D8E8-F1FB-4F13-8999-3745B0E46E15}" type="parTrans" cxnId="{35C6D970-D9AB-4517-B62F-5523E8DA41A5}">
      <dgm:prSet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F79FCB4-B1FA-4043-8D74-6CF20A7337B3}" type="sibTrans" cxnId="{35C6D970-D9AB-4517-B62F-5523E8DA41A5}">
      <dgm:prSet/>
      <dgm:spPr/>
      <dgm:t>
        <a:bodyPr/>
        <a:lstStyle/>
        <a:p>
          <a:endParaRPr lang="ru-RU" sz="1400"/>
        </a:p>
      </dgm:t>
    </dgm:pt>
    <dgm:pt modelId="{F9B93073-E962-4B9B-BB67-7D63D6B22CCB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212 </a:t>
          </a:r>
          <a:r>
            <a:rPr lang="ru-RU" sz="1400" dirty="0" smtClean="0">
              <a:solidFill>
                <a:schemeClr val="tx1"/>
              </a:solidFill>
            </a:rPr>
            <a:t>Прочие несоциальные выплаты       персоналу в </a:t>
          </a:r>
          <a:r>
            <a:rPr lang="ru-RU" sz="1400" b="1" dirty="0" smtClean="0">
              <a:solidFill>
                <a:schemeClr val="tx1"/>
              </a:solidFill>
            </a:rPr>
            <a:t>денежной форме</a:t>
          </a:r>
          <a:endParaRPr lang="ru-RU" sz="1400" b="1" dirty="0">
            <a:solidFill>
              <a:schemeClr val="tx1"/>
            </a:solidFill>
          </a:endParaRPr>
        </a:p>
      </dgm:t>
    </dgm:pt>
    <dgm:pt modelId="{B0223834-F7F5-4C6E-92D7-4876CA89403F}" type="parTrans" cxnId="{1837B697-50CD-4A24-947D-52E27680F22D}">
      <dgm:prSet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14CCDA4-CD58-491C-8F60-DCE24C2AF932}" type="sibTrans" cxnId="{1837B697-50CD-4A24-947D-52E27680F22D}">
      <dgm:prSet/>
      <dgm:spPr/>
      <dgm:t>
        <a:bodyPr/>
        <a:lstStyle/>
        <a:p>
          <a:endParaRPr lang="ru-RU" sz="1400"/>
        </a:p>
      </dgm:t>
    </dgm:pt>
    <dgm:pt modelId="{77B76D7B-241A-4942-8549-F406E35E5FE7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214 </a:t>
          </a:r>
          <a:r>
            <a:rPr lang="ru-RU" sz="1400" dirty="0" smtClean="0">
              <a:solidFill>
                <a:schemeClr val="tx1"/>
              </a:solidFill>
            </a:rPr>
            <a:t>Прочие несоциальные выплаты          персоналу </a:t>
          </a:r>
          <a:r>
            <a:rPr lang="ru-RU" sz="1400" b="1" dirty="0" smtClean="0">
              <a:solidFill>
                <a:schemeClr val="tx1"/>
              </a:solidFill>
            </a:rPr>
            <a:t>в натуральной форме</a:t>
          </a:r>
          <a:endParaRPr lang="ru-RU" sz="1400" b="1" dirty="0">
            <a:solidFill>
              <a:schemeClr val="tx1"/>
            </a:solidFill>
          </a:endParaRPr>
        </a:p>
      </dgm:t>
    </dgm:pt>
    <dgm:pt modelId="{6A4AAD33-030D-4BCC-940E-78250FA2D9DC}" type="parTrans" cxnId="{0CFD58BE-10DA-4E0D-9513-DDEC1628BD02}">
      <dgm:prSet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E039397-90BC-4788-B63B-CF4F706DE570}" type="sibTrans" cxnId="{0CFD58BE-10DA-4E0D-9513-DDEC1628BD02}">
      <dgm:prSet/>
      <dgm:spPr/>
      <dgm:t>
        <a:bodyPr/>
        <a:lstStyle/>
        <a:p>
          <a:endParaRPr lang="ru-RU" sz="1400"/>
        </a:p>
      </dgm:t>
    </dgm:pt>
    <dgm:pt modelId="{FB148529-BBE9-420E-B1BE-3F881A20DFB7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2100" dirty="0" smtClean="0">
              <a:solidFill>
                <a:schemeClr val="tx1"/>
              </a:solidFill>
            </a:rPr>
            <a:t>Выплаты в пользу персонала</a:t>
          </a:r>
          <a:endParaRPr lang="ru-RU" sz="2100" dirty="0">
            <a:solidFill>
              <a:schemeClr val="tx1"/>
            </a:solidFill>
          </a:endParaRPr>
        </a:p>
      </dgm:t>
    </dgm:pt>
    <dgm:pt modelId="{98608FF6-C4CF-44FA-B181-D60775D04034}" type="parTrans" cxnId="{76A87AB5-69F2-4162-9A22-46E8C52D1C7E}">
      <dgm:prSet/>
      <dgm:spPr/>
      <dgm:t>
        <a:bodyPr/>
        <a:lstStyle/>
        <a:p>
          <a:endParaRPr lang="ru-RU" sz="1400"/>
        </a:p>
      </dgm:t>
    </dgm:pt>
    <dgm:pt modelId="{6B07A63D-3E37-4E13-807D-45E1FAE1E2D0}" type="sibTrans" cxnId="{76A87AB5-69F2-4162-9A22-46E8C52D1C7E}">
      <dgm:prSet/>
      <dgm:spPr/>
      <dgm:t>
        <a:bodyPr/>
        <a:lstStyle/>
        <a:p>
          <a:endParaRPr lang="ru-RU" sz="1400"/>
        </a:p>
      </dgm:t>
    </dgm:pt>
    <dgm:pt modelId="{A5E6CA97-5F8F-4779-8E5B-D9DCD2345E6B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Социальные выплаты</a:t>
          </a:r>
          <a:endParaRPr lang="ru-RU" sz="1800" dirty="0">
            <a:solidFill>
              <a:schemeClr val="tx1"/>
            </a:solidFill>
          </a:endParaRPr>
        </a:p>
      </dgm:t>
    </dgm:pt>
    <dgm:pt modelId="{B3D7652C-9FCD-4B50-9D14-BA105F9EA668}" type="parTrans" cxnId="{F74F6657-7D83-4642-BB30-0012C4EEC343}">
      <dgm:prSet/>
      <dgm:spPr>
        <a:ln w="12700"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519A2529-40D4-4B5E-8C2E-EF70D86B73F0}" type="sibTrans" cxnId="{F74F6657-7D83-4642-BB30-0012C4EEC343}">
      <dgm:prSet/>
      <dgm:spPr/>
      <dgm:t>
        <a:bodyPr/>
        <a:lstStyle/>
        <a:p>
          <a:endParaRPr lang="ru-RU"/>
        </a:p>
      </dgm:t>
    </dgm:pt>
    <dgm:pt modelId="{C312373D-C331-4F35-B108-2063767014B3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266</a:t>
          </a:r>
          <a:r>
            <a:rPr lang="ru-RU" sz="1400" dirty="0" smtClean="0">
              <a:solidFill>
                <a:schemeClr val="tx1"/>
              </a:solidFill>
            </a:rPr>
            <a:t> Социальные    пособия и компенсации                            персоналу </a:t>
          </a:r>
          <a:r>
            <a:rPr lang="ru-RU" sz="1400" b="1" dirty="0" smtClean="0">
              <a:solidFill>
                <a:schemeClr val="tx1"/>
              </a:solidFill>
            </a:rPr>
            <a:t>в денежной форме</a:t>
          </a:r>
          <a:endParaRPr lang="ru-RU" sz="1400" b="1" dirty="0">
            <a:solidFill>
              <a:schemeClr val="tx1"/>
            </a:solidFill>
          </a:endParaRPr>
        </a:p>
      </dgm:t>
    </dgm:pt>
    <dgm:pt modelId="{2BE96F35-B138-4733-A537-6813DD0A8F7D}" type="parTrans" cxnId="{CBB1DF73-C887-4AEC-A5B3-59E0010266E9}">
      <dgm:prSet/>
      <dgm:spPr>
        <a:ln w="12700"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BD0259E3-56AE-485F-9A36-03BD047A2F25}" type="sibTrans" cxnId="{CBB1DF73-C887-4AEC-A5B3-59E0010266E9}">
      <dgm:prSet/>
      <dgm:spPr/>
      <dgm:t>
        <a:bodyPr/>
        <a:lstStyle/>
        <a:p>
          <a:endParaRPr lang="ru-RU"/>
        </a:p>
      </dgm:t>
    </dgm:pt>
    <dgm:pt modelId="{73CF8673-B577-493B-B123-1B8047B6F32A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267 </a:t>
          </a:r>
          <a:r>
            <a:rPr lang="ru-RU" sz="1400" dirty="0" smtClean="0">
              <a:solidFill>
                <a:schemeClr val="tx1"/>
              </a:solidFill>
            </a:rPr>
            <a:t>Социальные компенсации персоналу в </a:t>
          </a:r>
          <a:r>
            <a:rPr lang="ru-RU" sz="1400" b="1" dirty="0" smtClean="0">
              <a:solidFill>
                <a:schemeClr val="tx1"/>
              </a:solidFill>
            </a:rPr>
            <a:t>натуральной форме</a:t>
          </a:r>
          <a:endParaRPr lang="ru-RU" sz="1400" b="1" dirty="0">
            <a:solidFill>
              <a:schemeClr val="tx1"/>
            </a:solidFill>
          </a:endParaRPr>
        </a:p>
      </dgm:t>
    </dgm:pt>
    <dgm:pt modelId="{8C4684F6-330D-4674-A2A1-9166C0BF8A7D}" type="parTrans" cxnId="{E002C0BA-E9BB-4A6A-8760-B0F30EB12352}">
      <dgm:prSet/>
      <dgm:spPr>
        <a:ln w="12700"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45C9E29B-5561-4FC4-90B3-BB92857DD2B1}" type="sibTrans" cxnId="{E002C0BA-E9BB-4A6A-8760-B0F30EB12352}">
      <dgm:prSet/>
      <dgm:spPr/>
      <dgm:t>
        <a:bodyPr/>
        <a:lstStyle/>
        <a:p>
          <a:endParaRPr lang="ru-RU"/>
        </a:p>
      </dgm:t>
    </dgm:pt>
    <dgm:pt modelId="{554F72C8-76D6-430C-9131-AB549D46633C}">
      <dgm:prSet custT="1"/>
      <dgm:spPr>
        <a:solidFill>
          <a:srgbClr val="FFFFFF"/>
        </a:solidFill>
        <a:ln w="19050">
          <a:solidFill>
            <a:srgbClr val="00602B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Иные компенсации персоналу </a:t>
          </a:r>
        </a:p>
        <a:p>
          <a:r>
            <a:rPr lang="ru-RU" sz="1500" dirty="0" smtClean="0">
              <a:solidFill>
                <a:schemeClr val="tx1"/>
              </a:solidFill>
            </a:rPr>
            <a:t>(КОСГУ 220)</a:t>
          </a:r>
          <a:endParaRPr lang="ru-RU" sz="1500" dirty="0">
            <a:solidFill>
              <a:schemeClr val="tx1"/>
            </a:solidFill>
          </a:endParaRPr>
        </a:p>
      </dgm:t>
    </dgm:pt>
    <dgm:pt modelId="{2E7AAD4E-2A12-4B1A-B615-A00B48DDC544}" type="parTrans" cxnId="{AF0801A2-D8A5-4523-A8E8-3002A985D595}">
      <dgm:prSet custSzX="1288824"/>
      <dgm:spPr/>
      <dgm:t>
        <a:bodyPr/>
        <a:lstStyle/>
        <a:p>
          <a:endParaRPr lang="ru-RU"/>
        </a:p>
      </dgm:t>
    </dgm:pt>
    <dgm:pt modelId="{ECC95275-D336-4B9A-9863-38CBBC05DF45}" type="sibTrans" cxnId="{AF0801A2-D8A5-4523-A8E8-3002A985D595}">
      <dgm:prSet/>
      <dgm:spPr/>
      <dgm:t>
        <a:bodyPr/>
        <a:lstStyle/>
        <a:p>
          <a:endParaRPr lang="ru-RU"/>
        </a:p>
      </dgm:t>
    </dgm:pt>
    <dgm:pt modelId="{733089AD-287C-497C-8B15-835095B805FA}" type="pres">
      <dgm:prSet presAssocID="{A8FF3015-DF39-43D7-AA89-E5F3BE90B5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44CD41-C2F0-4169-9CCB-BFC9BB297A39}" type="pres">
      <dgm:prSet presAssocID="{FB148529-BBE9-420E-B1BE-3F881A20DFB7}" presName="hierRoot1" presStyleCnt="0">
        <dgm:presLayoutVars>
          <dgm:hierBranch val="init"/>
        </dgm:presLayoutVars>
      </dgm:prSet>
      <dgm:spPr/>
    </dgm:pt>
    <dgm:pt modelId="{031C4299-9851-4FE4-B12E-C8CBDC586BF6}" type="pres">
      <dgm:prSet presAssocID="{FB148529-BBE9-420E-B1BE-3F881A20DFB7}" presName="rootComposite1" presStyleCnt="0"/>
      <dgm:spPr/>
    </dgm:pt>
    <dgm:pt modelId="{1B7FE6C9-6F36-4E1D-9767-D42C67EF63D0}" type="pres">
      <dgm:prSet presAssocID="{FB148529-BBE9-420E-B1BE-3F881A20DFB7}" presName="rootText1" presStyleLbl="node0" presStyleIdx="0" presStyleCnt="2" custScaleX="1384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5E46C5-E95A-4CFE-97FA-EBC9DBD320BC}" type="pres">
      <dgm:prSet presAssocID="{FB148529-BBE9-420E-B1BE-3F881A20DFB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A381435-6C0A-4847-94EA-B3780CEC71B1}" type="pres">
      <dgm:prSet presAssocID="{FB148529-BBE9-420E-B1BE-3F881A20DFB7}" presName="hierChild2" presStyleCnt="0"/>
      <dgm:spPr/>
    </dgm:pt>
    <dgm:pt modelId="{E3A074CF-7A37-4D63-BDD3-1EDF4A3AD69A}" type="pres">
      <dgm:prSet presAssocID="{D7168BA0-0DDF-4BBD-B6C7-6F78CC7BD723}" presName="Name37" presStyleLbl="parChTrans1D2" presStyleIdx="0" presStyleCnt="2" custSzX="1288824"/>
      <dgm:spPr/>
      <dgm:t>
        <a:bodyPr/>
        <a:lstStyle/>
        <a:p>
          <a:endParaRPr lang="ru-RU"/>
        </a:p>
      </dgm:t>
    </dgm:pt>
    <dgm:pt modelId="{9D675382-FF66-4D51-BC3A-B9A7FECA45B7}" type="pres">
      <dgm:prSet presAssocID="{3F362EBE-75E5-4488-867F-C9D496C0596C}" presName="hierRoot2" presStyleCnt="0">
        <dgm:presLayoutVars>
          <dgm:hierBranch val="init"/>
        </dgm:presLayoutVars>
      </dgm:prSet>
      <dgm:spPr/>
    </dgm:pt>
    <dgm:pt modelId="{2971E55A-A0E2-4F6F-B1A5-7000278C1E9B}" type="pres">
      <dgm:prSet presAssocID="{3F362EBE-75E5-4488-867F-C9D496C0596C}" presName="rootComposite" presStyleCnt="0"/>
      <dgm:spPr/>
    </dgm:pt>
    <dgm:pt modelId="{C83310B9-0083-481F-949C-C4ED3CF79706}" type="pres">
      <dgm:prSet presAssocID="{3F362EBE-75E5-4488-867F-C9D496C0596C}" presName="rootText" presStyleLbl="node2" presStyleIdx="0" presStyleCnt="2" custScaleX="1384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BF3A4E-7F32-42A0-A607-92CF045C11A7}" type="pres">
      <dgm:prSet presAssocID="{3F362EBE-75E5-4488-867F-C9D496C0596C}" presName="rootConnector" presStyleLbl="node2" presStyleIdx="0" presStyleCnt="2"/>
      <dgm:spPr/>
      <dgm:t>
        <a:bodyPr/>
        <a:lstStyle/>
        <a:p>
          <a:endParaRPr lang="ru-RU"/>
        </a:p>
      </dgm:t>
    </dgm:pt>
    <dgm:pt modelId="{68FE969D-A4D7-4DEE-A360-9781130D5036}" type="pres">
      <dgm:prSet presAssocID="{3F362EBE-75E5-4488-867F-C9D496C0596C}" presName="hierChild4" presStyleCnt="0"/>
      <dgm:spPr/>
    </dgm:pt>
    <dgm:pt modelId="{0361E83E-4922-47AA-B3E2-DF64C0EBE247}" type="pres">
      <dgm:prSet presAssocID="{3F362EBE-75E5-4488-867F-C9D496C0596C}" presName="hierChild5" presStyleCnt="0"/>
      <dgm:spPr/>
    </dgm:pt>
    <dgm:pt modelId="{AF1EBC80-F3B6-4CE2-83DA-CE4632DDBC57}" type="pres">
      <dgm:prSet presAssocID="{44B21160-29A1-4B97-B252-723A622C7A69}" presName="Name37" presStyleLbl="parChTrans1D2" presStyleIdx="1" presStyleCnt="2" custSzX="1288824"/>
      <dgm:spPr/>
      <dgm:t>
        <a:bodyPr/>
        <a:lstStyle/>
        <a:p>
          <a:endParaRPr lang="ru-RU"/>
        </a:p>
      </dgm:t>
    </dgm:pt>
    <dgm:pt modelId="{1CE43B78-2878-4FAB-9D71-C9DFF4A9AC6B}" type="pres">
      <dgm:prSet presAssocID="{1DAAECF3-23EF-41F9-85FD-6BB202C187F0}" presName="hierRoot2" presStyleCnt="0">
        <dgm:presLayoutVars>
          <dgm:hierBranch val="init"/>
        </dgm:presLayoutVars>
      </dgm:prSet>
      <dgm:spPr/>
    </dgm:pt>
    <dgm:pt modelId="{D4461E26-8795-436C-ACD2-96974ED5C27C}" type="pres">
      <dgm:prSet presAssocID="{1DAAECF3-23EF-41F9-85FD-6BB202C187F0}" presName="rootComposite" presStyleCnt="0"/>
      <dgm:spPr/>
    </dgm:pt>
    <dgm:pt modelId="{81B3C5EC-084A-466F-BBB5-F60470B9B5F1}" type="pres">
      <dgm:prSet presAssocID="{1DAAECF3-23EF-41F9-85FD-6BB202C187F0}" presName="rootText" presStyleLbl="node2" presStyleIdx="1" presStyleCnt="2" custScaleX="1384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90245D-376E-4CAC-85FB-B523D78CFDA9}" type="pres">
      <dgm:prSet presAssocID="{1DAAECF3-23EF-41F9-85FD-6BB202C187F0}" presName="rootConnector" presStyleLbl="node2" presStyleIdx="1" presStyleCnt="2"/>
      <dgm:spPr/>
      <dgm:t>
        <a:bodyPr/>
        <a:lstStyle/>
        <a:p>
          <a:endParaRPr lang="ru-RU"/>
        </a:p>
      </dgm:t>
    </dgm:pt>
    <dgm:pt modelId="{80315701-E3FA-4887-8A92-7955BF612E26}" type="pres">
      <dgm:prSet presAssocID="{1DAAECF3-23EF-41F9-85FD-6BB202C187F0}" presName="hierChild4" presStyleCnt="0"/>
      <dgm:spPr/>
    </dgm:pt>
    <dgm:pt modelId="{15AE138E-331C-47BA-81C5-D9E21C6FC9B1}" type="pres">
      <dgm:prSet presAssocID="{6B15D8E8-F1FB-4F13-8999-3745B0E46E15}" presName="Name37" presStyleLbl="parChTrans1D3" presStyleIdx="0" presStyleCnt="2" custSzX="1664984"/>
      <dgm:spPr/>
      <dgm:t>
        <a:bodyPr/>
        <a:lstStyle/>
        <a:p>
          <a:endParaRPr lang="ru-RU"/>
        </a:p>
      </dgm:t>
    </dgm:pt>
    <dgm:pt modelId="{5B879BAE-DB3E-47E1-B76A-9310D079F667}" type="pres">
      <dgm:prSet presAssocID="{A5226E19-DC31-4AA2-96EA-E26BB39B6AEB}" presName="hierRoot2" presStyleCnt="0">
        <dgm:presLayoutVars>
          <dgm:hierBranch val="init"/>
        </dgm:presLayoutVars>
      </dgm:prSet>
      <dgm:spPr/>
    </dgm:pt>
    <dgm:pt modelId="{06F68E9E-D3BA-472C-B051-C9B125D199C7}" type="pres">
      <dgm:prSet presAssocID="{A5226E19-DC31-4AA2-96EA-E26BB39B6AEB}" presName="rootComposite" presStyleCnt="0"/>
      <dgm:spPr/>
    </dgm:pt>
    <dgm:pt modelId="{1F8B31EF-B0F6-40C2-A0F6-3F6AD1364A5D}" type="pres">
      <dgm:prSet presAssocID="{A5226E19-DC31-4AA2-96EA-E26BB39B6AEB}" presName="rootText" presStyleLbl="node3" presStyleIdx="0" presStyleCnt="2" custScaleX="161569" custLinFactNeighborX="43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4A0CB7-33E5-46CA-B19C-C087C2785518}" type="pres">
      <dgm:prSet presAssocID="{A5226E19-DC31-4AA2-96EA-E26BB39B6AEB}" presName="rootConnector" presStyleLbl="node3" presStyleIdx="0" presStyleCnt="2"/>
      <dgm:spPr/>
      <dgm:t>
        <a:bodyPr/>
        <a:lstStyle/>
        <a:p>
          <a:endParaRPr lang="ru-RU"/>
        </a:p>
      </dgm:t>
    </dgm:pt>
    <dgm:pt modelId="{29EAF254-34AF-4D6D-9F72-093E4435E553}" type="pres">
      <dgm:prSet presAssocID="{A5226E19-DC31-4AA2-96EA-E26BB39B6AEB}" presName="hierChild4" presStyleCnt="0"/>
      <dgm:spPr/>
    </dgm:pt>
    <dgm:pt modelId="{0731C5F2-34D1-4989-AF3F-7E40F401F828}" type="pres">
      <dgm:prSet presAssocID="{B0223834-F7F5-4C6E-92D7-4876CA89403F}" presName="Name37" presStyleLbl="parChTrans1D4" presStyleIdx="0" presStyleCnt="4" custSzX="382696"/>
      <dgm:spPr/>
      <dgm:t>
        <a:bodyPr/>
        <a:lstStyle/>
        <a:p>
          <a:endParaRPr lang="ru-RU"/>
        </a:p>
      </dgm:t>
    </dgm:pt>
    <dgm:pt modelId="{0303244A-DF45-4580-A05E-045A8CD1635C}" type="pres">
      <dgm:prSet presAssocID="{F9B93073-E962-4B9B-BB67-7D63D6B22CCB}" presName="hierRoot2" presStyleCnt="0">
        <dgm:presLayoutVars>
          <dgm:hierBranch val="init"/>
        </dgm:presLayoutVars>
      </dgm:prSet>
      <dgm:spPr/>
    </dgm:pt>
    <dgm:pt modelId="{04653C73-8AA1-415A-A61F-AEAEF221A61E}" type="pres">
      <dgm:prSet presAssocID="{F9B93073-E962-4B9B-BB67-7D63D6B22CCB}" presName="rootComposite" presStyleCnt="0"/>
      <dgm:spPr/>
    </dgm:pt>
    <dgm:pt modelId="{CDC44F90-0C7F-4DDC-B2E9-769FF9AB2042}" type="pres">
      <dgm:prSet presAssocID="{F9B93073-E962-4B9B-BB67-7D63D6B22CCB}" presName="rootText" presStyleLbl="node4" presStyleIdx="0" presStyleCnt="4" custScaleX="161569" custLinFactNeighborX="-4123" custLinFactNeighborY="-6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F5545E-D69C-408E-B0D3-9AD17CCDC83D}" type="pres">
      <dgm:prSet presAssocID="{F9B93073-E962-4B9B-BB67-7D63D6B22CCB}" presName="rootConnector" presStyleLbl="node4" presStyleIdx="0" presStyleCnt="4"/>
      <dgm:spPr/>
      <dgm:t>
        <a:bodyPr/>
        <a:lstStyle/>
        <a:p>
          <a:endParaRPr lang="ru-RU"/>
        </a:p>
      </dgm:t>
    </dgm:pt>
    <dgm:pt modelId="{151F8D26-02F7-46E2-9ABD-873DA36C0FE4}" type="pres">
      <dgm:prSet presAssocID="{F9B93073-E962-4B9B-BB67-7D63D6B22CCB}" presName="hierChild4" presStyleCnt="0"/>
      <dgm:spPr/>
    </dgm:pt>
    <dgm:pt modelId="{3071AC83-6E11-4873-959F-9D7949C0ECEC}" type="pres">
      <dgm:prSet presAssocID="{F9B93073-E962-4B9B-BB67-7D63D6B22CCB}" presName="hierChild5" presStyleCnt="0"/>
      <dgm:spPr/>
    </dgm:pt>
    <dgm:pt modelId="{70378DCB-BE4F-41C6-8AED-67982D42D615}" type="pres">
      <dgm:prSet presAssocID="{6A4AAD33-030D-4BCC-940E-78250FA2D9DC}" presName="Name37" presStyleLbl="parChTrans1D4" presStyleIdx="1" presStyleCnt="4" custSzX="382696"/>
      <dgm:spPr/>
      <dgm:t>
        <a:bodyPr/>
        <a:lstStyle/>
        <a:p>
          <a:endParaRPr lang="ru-RU"/>
        </a:p>
      </dgm:t>
    </dgm:pt>
    <dgm:pt modelId="{B2D54247-F1CB-4335-B66F-67889D86A706}" type="pres">
      <dgm:prSet presAssocID="{77B76D7B-241A-4942-8549-F406E35E5FE7}" presName="hierRoot2" presStyleCnt="0">
        <dgm:presLayoutVars>
          <dgm:hierBranch val="init"/>
        </dgm:presLayoutVars>
      </dgm:prSet>
      <dgm:spPr/>
    </dgm:pt>
    <dgm:pt modelId="{E8C42B23-1E45-451E-BB10-3F0A95BEF448}" type="pres">
      <dgm:prSet presAssocID="{77B76D7B-241A-4942-8549-F406E35E5FE7}" presName="rootComposite" presStyleCnt="0"/>
      <dgm:spPr/>
    </dgm:pt>
    <dgm:pt modelId="{4D50CDB0-7B9F-4854-9FBE-4CD3B3BE005B}" type="pres">
      <dgm:prSet presAssocID="{77B76D7B-241A-4942-8549-F406E35E5FE7}" presName="rootText" presStyleLbl="node4" presStyleIdx="1" presStyleCnt="4" custScaleX="161569" custLinFactNeighborX="-4123" custLinFactNeighborY="-6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BC49F2-648A-424B-9DCA-A2F2A8785760}" type="pres">
      <dgm:prSet presAssocID="{77B76D7B-241A-4942-8549-F406E35E5FE7}" presName="rootConnector" presStyleLbl="node4" presStyleIdx="1" presStyleCnt="4"/>
      <dgm:spPr/>
      <dgm:t>
        <a:bodyPr/>
        <a:lstStyle/>
        <a:p>
          <a:endParaRPr lang="ru-RU"/>
        </a:p>
      </dgm:t>
    </dgm:pt>
    <dgm:pt modelId="{C21CDE10-F4B6-47FE-B7B7-199929AAF044}" type="pres">
      <dgm:prSet presAssocID="{77B76D7B-241A-4942-8549-F406E35E5FE7}" presName="hierChild4" presStyleCnt="0"/>
      <dgm:spPr/>
    </dgm:pt>
    <dgm:pt modelId="{F057433E-1434-4576-A6FC-EE43D9232009}" type="pres">
      <dgm:prSet presAssocID="{77B76D7B-241A-4942-8549-F406E35E5FE7}" presName="hierChild5" presStyleCnt="0"/>
      <dgm:spPr/>
    </dgm:pt>
    <dgm:pt modelId="{05752E90-73E2-4929-8202-5EFCF5AF0202}" type="pres">
      <dgm:prSet presAssocID="{A5226E19-DC31-4AA2-96EA-E26BB39B6AEB}" presName="hierChild5" presStyleCnt="0"/>
      <dgm:spPr/>
    </dgm:pt>
    <dgm:pt modelId="{036CD162-A9F0-4CDC-81C4-31D3F2BD34D2}" type="pres">
      <dgm:prSet presAssocID="{B3D7652C-9FCD-4B50-9D14-BA105F9EA668}" presName="Name37" presStyleLbl="parChTrans1D3" presStyleIdx="1" presStyleCnt="2"/>
      <dgm:spPr/>
      <dgm:t>
        <a:bodyPr/>
        <a:lstStyle/>
        <a:p>
          <a:endParaRPr lang="ru-RU"/>
        </a:p>
      </dgm:t>
    </dgm:pt>
    <dgm:pt modelId="{BC081606-4E5A-40A3-A801-A7C921404FDF}" type="pres">
      <dgm:prSet presAssocID="{A5E6CA97-5F8F-4779-8E5B-D9DCD2345E6B}" presName="hierRoot2" presStyleCnt="0">
        <dgm:presLayoutVars>
          <dgm:hierBranch val="init"/>
        </dgm:presLayoutVars>
      </dgm:prSet>
      <dgm:spPr/>
    </dgm:pt>
    <dgm:pt modelId="{0BA4DF29-7DA0-49FA-809D-34AA221650DD}" type="pres">
      <dgm:prSet presAssocID="{A5E6CA97-5F8F-4779-8E5B-D9DCD2345E6B}" presName="rootComposite" presStyleCnt="0"/>
      <dgm:spPr/>
    </dgm:pt>
    <dgm:pt modelId="{75952D95-28A5-4E7B-8DBC-9F7CDFC265B5}" type="pres">
      <dgm:prSet presAssocID="{A5E6CA97-5F8F-4779-8E5B-D9DCD2345E6B}" presName="rootText" presStyleLbl="node3" presStyleIdx="1" presStyleCnt="2" custScaleX="161569" custLinFactNeighborX="133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079E2E-B479-4443-A473-C3A07C8B3805}" type="pres">
      <dgm:prSet presAssocID="{A5E6CA97-5F8F-4779-8E5B-D9DCD2345E6B}" presName="rootConnector" presStyleLbl="node3" presStyleIdx="1" presStyleCnt="2"/>
      <dgm:spPr/>
      <dgm:t>
        <a:bodyPr/>
        <a:lstStyle/>
        <a:p>
          <a:endParaRPr lang="ru-RU"/>
        </a:p>
      </dgm:t>
    </dgm:pt>
    <dgm:pt modelId="{BD2C411B-F2C4-42F5-9C8E-4CFB455A5760}" type="pres">
      <dgm:prSet presAssocID="{A5E6CA97-5F8F-4779-8E5B-D9DCD2345E6B}" presName="hierChild4" presStyleCnt="0"/>
      <dgm:spPr/>
    </dgm:pt>
    <dgm:pt modelId="{46614871-4D35-4240-BF77-48DDBB875D10}" type="pres">
      <dgm:prSet presAssocID="{2BE96F35-B138-4733-A537-6813DD0A8F7D}" presName="Name37" presStyleLbl="parChTrans1D4" presStyleIdx="2" presStyleCnt="4" custSzX="382696"/>
      <dgm:spPr/>
      <dgm:t>
        <a:bodyPr/>
        <a:lstStyle/>
        <a:p>
          <a:endParaRPr lang="ru-RU"/>
        </a:p>
      </dgm:t>
    </dgm:pt>
    <dgm:pt modelId="{F2A3DD7D-328F-48A8-8F95-06A028344120}" type="pres">
      <dgm:prSet presAssocID="{C312373D-C331-4F35-B108-2063767014B3}" presName="hierRoot2" presStyleCnt="0">
        <dgm:presLayoutVars>
          <dgm:hierBranch val="init"/>
        </dgm:presLayoutVars>
      </dgm:prSet>
      <dgm:spPr/>
    </dgm:pt>
    <dgm:pt modelId="{3D33651C-592F-4FF7-A797-82F2BE8CC89A}" type="pres">
      <dgm:prSet presAssocID="{C312373D-C331-4F35-B108-2063767014B3}" presName="rootComposite" presStyleCnt="0"/>
      <dgm:spPr/>
    </dgm:pt>
    <dgm:pt modelId="{966CC603-5694-4761-832E-E088B2DE5765}" type="pres">
      <dgm:prSet presAssocID="{C312373D-C331-4F35-B108-2063767014B3}" presName="rootText" presStyleLbl="node4" presStyleIdx="2" presStyleCnt="4" custScaleX="161569" custLinFactNeighborX="9393" custLinFactNeighborY="-6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FA481F-CB18-4F98-B6B2-C630727A0C9C}" type="pres">
      <dgm:prSet presAssocID="{C312373D-C331-4F35-B108-2063767014B3}" presName="rootConnector" presStyleLbl="node4" presStyleIdx="2" presStyleCnt="4"/>
      <dgm:spPr/>
      <dgm:t>
        <a:bodyPr/>
        <a:lstStyle/>
        <a:p>
          <a:endParaRPr lang="ru-RU"/>
        </a:p>
      </dgm:t>
    </dgm:pt>
    <dgm:pt modelId="{B88713D3-1C49-48E3-B80A-4B1C940DD222}" type="pres">
      <dgm:prSet presAssocID="{C312373D-C331-4F35-B108-2063767014B3}" presName="hierChild4" presStyleCnt="0"/>
      <dgm:spPr/>
    </dgm:pt>
    <dgm:pt modelId="{C0670BF1-4273-44E8-A6B4-9EBE182340A9}" type="pres">
      <dgm:prSet presAssocID="{C312373D-C331-4F35-B108-2063767014B3}" presName="hierChild5" presStyleCnt="0"/>
      <dgm:spPr/>
    </dgm:pt>
    <dgm:pt modelId="{B624E1A8-7506-4C6D-948B-4AC6C9EDB5A0}" type="pres">
      <dgm:prSet presAssocID="{8C4684F6-330D-4674-A2A1-9166C0BF8A7D}" presName="Name37" presStyleLbl="parChTrans1D4" presStyleIdx="3" presStyleCnt="4" custSzX="382696"/>
      <dgm:spPr/>
      <dgm:t>
        <a:bodyPr/>
        <a:lstStyle/>
        <a:p>
          <a:endParaRPr lang="ru-RU"/>
        </a:p>
      </dgm:t>
    </dgm:pt>
    <dgm:pt modelId="{18576BFA-A2ED-4088-A827-52378A3321F4}" type="pres">
      <dgm:prSet presAssocID="{73CF8673-B577-493B-B123-1B8047B6F32A}" presName="hierRoot2" presStyleCnt="0">
        <dgm:presLayoutVars>
          <dgm:hierBranch val="init"/>
        </dgm:presLayoutVars>
      </dgm:prSet>
      <dgm:spPr/>
    </dgm:pt>
    <dgm:pt modelId="{556E7DC2-5ECD-4D67-BF7A-D65905FBE0F7}" type="pres">
      <dgm:prSet presAssocID="{73CF8673-B577-493B-B123-1B8047B6F32A}" presName="rootComposite" presStyleCnt="0"/>
      <dgm:spPr/>
    </dgm:pt>
    <dgm:pt modelId="{146FE668-2C68-4DF6-95B9-BD59F6EC3642}" type="pres">
      <dgm:prSet presAssocID="{73CF8673-B577-493B-B123-1B8047B6F32A}" presName="rootText" presStyleLbl="node4" presStyleIdx="3" presStyleCnt="4" custScaleX="161569" custLinFactNeighborX="9393" custLinFactNeighborY="-6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E6BE35-346E-4145-A4B9-7AD8E7084022}" type="pres">
      <dgm:prSet presAssocID="{73CF8673-B577-493B-B123-1B8047B6F32A}" presName="rootConnector" presStyleLbl="node4" presStyleIdx="3" presStyleCnt="4"/>
      <dgm:spPr/>
      <dgm:t>
        <a:bodyPr/>
        <a:lstStyle/>
        <a:p>
          <a:endParaRPr lang="ru-RU"/>
        </a:p>
      </dgm:t>
    </dgm:pt>
    <dgm:pt modelId="{87F698F5-F7E3-434C-BD82-E964B91B4B2A}" type="pres">
      <dgm:prSet presAssocID="{73CF8673-B577-493B-B123-1B8047B6F32A}" presName="hierChild4" presStyleCnt="0"/>
      <dgm:spPr/>
    </dgm:pt>
    <dgm:pt modelId="{90858502-46BA-4B80-9FAA-92E7C06B8C62}" type="pres">
      <dgm:prSet presAssocID="{73CF8673-B577-493B-B123-1B8047B6F32A}" presName="hierChild5" presStyleCnt="0"/>
      <dgm:spPr/>
    </dgm:pt>
    <dgm:pt modelId="{CD0EA561-6868-4067-A0F4-5A5DB019112D}" type="pres">
      <dgm:prSet presAssocID="{A5E6CA97-5F8F-4779-8E5B-D9DCD2345E6B}" presName="hierChild5" presStyleCnt="0"/>
      <dgm:spPr/>
    </dgm:pt>
    <dgm:pt modelId="{EFAF9EBF-6C9B-40E1-BC87-9038728FFCDE}" type="pres">
      <dgm:prSet presAssocID="{1DAAECF3-23EF-41F9-85FD-6BB202C187F0}" presName="hierChild5" presStyleCnt="0"/>
      <dgm:spPr/>
    </dgm:pt>
    <dgm:pt modelId="{0ADBB71F-D840-4F4F-8688-61A4AFEE3A0E}" type="pres">
      <dgm:prSet presAssocID="{FB148529-BBE9-420E-B1BE-3F881A20DFB7}" presName="hierChild3" presStyleCnt="0"/>
      <dgm:spPr/>
    </dgm:pt>
    <dgm:pt modelId="{1DE8D5BA-C764-40B9-97EB-F8A331A16C16}" type="pres">
      <dgm:prSet presAssocID="{554F72C8-76D6-430C-9131-AB549D46633C}" presName="hierRoot1" presStyleCnt="0">
        <dgm:presLayoutVars>
          <dgm:hierBranch val="init"/>
        </dgm:presLayoutVars>
      </dgm:prSet>
      <dgm:spPr/>
    </dgm:pt>
    <dgm:pt modelId="{087CED5C-6212-46DA-9516-2BA81D32CC7C}" type="pres">
      <dgm:prSet presAssocID="{554F72C8-76D6-430C-9131-AB549D46633C}" presName="rootComposite1" presStyleCnt="0"/>
      <dgm:spPr/>
    </dgm:pt>
    <dgm:pt modelId="{2C6D93B7-7A65-46DD-A9BD-616DEE5D2A86}" type="pres">
      <dgm:prSet presAssocID="{554F72C8-76D6-430C-9131-AB549D46633C}" presName="rootText1" presStyleLbl="node0" presStyleIdx="1" presStyleCnt="2" custScaleX="138463" custLinFactX="4506" custLinFactY="36726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AE3958-D1CB-4015-8A4C-716D0DA8AAD9}" type="pres">
      <dgm:prSet presAssocID="{554F72C8-76D6-430C-9131-AB549D46633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DEF83DF-D0B8-4AF7-9CC7-349421556517}" type="pres">
      <dgm:prSet presAssocID="{554F72C8-76D6-430C-9131-AB549D46633C}" presName="hierChild2" presStyleCnt="0"/>
      <dgm:spPr/>
    </dgm:pt>
    <dgm:pt modelId="{A4785876-8448-41AB-88B5-910554C5D945}" type="pres">
      <dgm:prSet presAssocID="{554F72C8-76D6-430C-9131-AB549D46633C}" presName="hierChild3" presStyleCnt="0"/>
      <dgm:spPr/>
    </dgm:pt>
  </dgm:ptLst>
  <dgm:cxnLst>
    <dgm:cxn modelId="{15E56D95-4F0F-4E1B-A5B8-3FB13234C2D3}" type="presOf" srcId="{C312373D-C331-4F35-B108-2063767014B3}" destId="{966CC603-5694-4761-832E-E088B2DE5765}" srcOrd="0" destOrd="0" presId="urn:microsoft.com/office/officeart/2005/8/layout/orgChart1"/>
    <dgm:cxn modelId="{E6D869C1-4D63-4842-937C-B04872DB7DE9}" type="presOf" srcId="{73CF8673-B577-493B-B123-1B8047B6F32A}" destId="{146FE668-2C68-4DF6-95B9-BD59F6EC3642}" srcOrd="0" destOrd="0" presId="urn:microsoft.com/office/officeart/2005/8/layout/orgChart1"/>
    <dgm:cxn modelId="{F74F6657-7D83-4642-BB30-0012C4EEC343}" srcId="{1DAAECF3-23EF-41F9-85FD-6BB202C187F0}" destId="{A5E6CA97-5F8F-4779-8E5B-D9DCD2345E6B}" srcOrd="1" destOrd="0" parTransId="{B3D7652C-9FCD-4B50-9D14-BA105F9EA668}" sibTransId="{519A2529-40D4-4B5E-8C2E-EF70D86B73F0}"/>
    <dgm:cxn modelId="{728ACDB6-883A-46E8-B77D-3C1036CEDD11}" type="presOf" srcId="{6B15D8E8-F1FB-4F13-8999-3745B0E46E15}" destId="{15AE138E-331C-47BA-81C5-D9E21C6FC9B1}" srcOrd="0" destOrd="0" presId="urn:microsoft.com/office/officeart/2005/8/layout/orgChart1"/>
    <dgm:cxn modelId="{8F9FB5C7-E667-4A9A-A607-10EFA76D25DC}" srcId="{FB148529-BBE9-420E-B1BE-3F881A20DFB7}" destId="{3F362EBE-75E5-4488-867F-C9D496C0596C}" srcOrd="0" destOrd="0" parTransId="{D7168BA0-0DDF-4BBD-B6C7-6F78CC7BD723}" sibTransId="{C729D339-946C-4AC5-8FC2-6B6FD077351C}"/>
    <dgm:cxn modelId="{0259307E-6D01-4879-B4AD-6A29DEF690DE}" type="presOf" srcId="{A5E6CA97-5F8F-4779-8E5B-D9DCD2345E6B}" destId="{75952D95-28A5-4E7B-8DBC-9F7CDFC265B5}" srcOrd="0" destOrd="0" presId="urn:microsoft.com/office/officeart/2005/8/layout/orgChart1"/>
    <dgm:cxn modelId="{849E566B-B609-4BA2-A044-4FC771208B02}" type="presOf" srcId="{F9B93073-E962-4B9B-BB67-7D63D6B22CCB}" destId="{CDC44F90-0C7F-4DDC-B2E9-769FF9AB2042}" srcOrd="0" destOrd="0" presId="urn:microsoft.com/office/officeart/2005/8/layout/orgChart1"/>
    <dgm:cxn modelId="{3C3308E3-14F5-4F92-A1C0-5EF1EF4FB18F}" type="presOf" srcId="{D7168BA0-0DDF-4BBD-B6C7-6F78CC7BD723}" destId="{E3A074CF-7A37-4D63-BDD3-1EDF4A3AD69A}" srcOrd="0" destOrd="0" presId="urn:microsoft.com/office/officeart/2005/8/layout/orgChart1"/>
    <dgm:cxn modelId="{AF0801A2-D8A5-4523-A8E8-3002A985D595}" srcId="{A8FF3015-DF39-43D7-AA89-E5F3BE90B544}" destId="{554F72C8-76D6-430C-9131-AB549D46633C}" srcOrd="1" destOrd="0" parTransId="{2E7AAD4E-2A12-4B1A-B615-A00B48DDC544}" sibTransId="{ECC95275-D336-4B9A-9863-38CBBC05DF45}"/>
    <dgm:cxn modelId="{BB4D5A59-14B4-4D38-BA2C-18FEFE8CDFB1}" type="presOf" srcId="{73CF8673-B577-493B-B123-1B8047B6F32A}" destId="{BDE6BE35-346E-4145-A4B9-7AD8E7084022}" srcOrd="1" destOrd="0" presId="urn:microsoft.com/office/officeart/2005/8/layout/orgChart1"/>
    <dgm:cxn modelId="{39E80E1D-E4D0-4563-8BFA-E1D62B634AA2}" type="presOf" srcId="{6A4AAD33-030D-4BCC-940E-78250FA2D9DC}" destId="{70378DCB-BE4F-41C6-8AED-67982D42D615}" srcOrd="0" destOrd="0" presId="urn:microsoft.com/office/officeart/2005/8/layout/orgChart1"/>
    <dgm:cxn modelId="{8A52EE76-87FD-4BDD-8D0B-A00E0EC81044}" type="presOf" srcId="{1DAAECF3-23EF-41F9-85FD-6BB202C187F0}" destId="{81B3C5EC-084A-466F-BBB5-F60470B9B5F1}" srcOrd="0" destOrd="0" presId="urn:microsoft.com/office/officeart/2005/8/layout/orgChart1"/>
    <dgm:cxn modelId="{E002C0BA-E9BB-4A6A-8760-B0F30EB12352}" srcId="{A5E6CA97-5F8F-4779-8E5B-D9DCD2345E6B}" destId="{73CF8673-B577-493B-B123-1B8047B6F32A}" srcOrd="1" destOrd="0" parTransId="{8C4684F6-330D-4674-A2A1-9166C0BF8A7D}" sibTransId="{45C9E29B-5561-4FC4-90B3-BB92857DD2B1}"/>
    <dgm:cxn modelId="{5D2866E9-93BA-4897-A51B-C71FEF97DFFD}" type="presOf" srcId="{F9B93073-E962-4B9B-BB67-7D63D6B22CCB}" destId="{44F5545E-D69C-408E-B0D3-9AD17CCDC83D}" srcOrd="1" destOrd="0" presId="urn:microsoft.com/office/officeart/2005/8/layout/orgChart1"/>
    <dgm:cxn modelId="{EAA21355-A902-4C9D-A48E-061B4A3617B6}" type="presOf" srcId="{A5E6CA97-5F8F-4779-8E5B-D9DCD2345E6B}" destId="{49079E2E-B479-4443-A473-C3A07C8B3805}" srcOrd="1" destOrd="0" presId="urn:microsoft.com/office/officeart/2005/8/layout/orgChart1"/>
    <dgm:cxn modelId="{7BE4A25E-FA68-4AC6-BD07-23A195D58CEB}" type="presOf" srcId="{FB148529-BBE9-420E-B1BE-3F881A20DFB7}" destId="{CB5E46C5-E95A-4CFE-97FA-EBC9DBD320BC}" srcOrd="1" destOrd="0" presId="urn:microsoft.com/office/officeart/2005/8/layout/orgChart1"/>
    <dgm:cxn modelId="{49DD2B02-A294-4FD5-9ADE-2E81F5297300}" type="presOf" srcId="{FB148529-BBE9-420E-B1BE-3F881A20DFB7}" destId="{1B7FE6C9-6F36-4E1D-9767-D42C67EF63D0}" srcOrd="0" destOrd="0" presId="urn:microsoft.com/office/officeart/2005/8/layout/orgChart1"/>
    <dgm:cxn modelId="{76A87AB5-69F2-4162-9A22-46E8C52D1C7E}" srcId="{A8FF3015-DF39-43D7-AA89-E5F3BE90B544}" destId="{FB148529-BBE9-420E-B1BE-3F881A20DFB7}" srcOrd="0" destOrd="0" parTransId="{98608FF6-C4CF-44FA-B181-D60775D04034}" sibTransId="{6B07A63D-3E37-4E13-807D-45E1FAE1E2D0}"/>
    <dgm:cxn modelId="{84A76FD5-45BA-4546-88E1-0BAB1B4C5ECA}" type="presOf" srcId="{1DAAECF3-23EF-41F9-85FD-6BB202C187F0}" destId="{A090245D-376E-4CAC-85FB-B523D78CFDA9}" srcOrd="1" destOrd="0" presId="urn:microsoft.com/office/officeart/2005/8/layout/orgChart1"/>
    <dgm:cxn modelId="{F1327233-C552-4980-8D9C-EC24F101FF2D}" type="presOf" srcId="{554F72C8-76D6-430C-9131-AB549D46633C}" destId="{E2AE3958-D1CB-4015-8A4C-716D0DA8AAD9}" srcOrd="1" destOrd="0" presId="urn:microsoft.com/office/officeart/2005/8/layout/orgChart1"/>
    <dgm:cxn modelId="{E01C5677-A60D-48FD-B455-FB946FADC6AD}" type="presOf" srcId="{77B76D7B-241A-4942-8549-F406E35E5FE7}" destId="{5CBC49F2-648A-424B-9DCA-A2F2A8785760}" srcOrd="1" destOrd="0" presId="urn:microsoft.com/office/officeart/2005/8/layout/orgChart1"/>
    <dgm:cxn modelId="{CBB1DF73-C887-4AEC-A5B3-59E0010266E9}" srcId="{A5E6CA97-5F8F-4779-8E5B-D9DCD2345E6B}" destId="{C312373D-C331-4F35-B108-2063767014B3}" srcOrd="0" destOrd="0" parTransId="{2BE96F35-B138-4733-A537-6813DD0A8F7D}" sibTransId="{BD0259E3-56AE-485F-9A36-03BD047A2F25}"/>
    <dgm:cxn modelId="{0CFD58BE-10DA-4E0D-9513-DDEC1628BD02}" srcId="{A5226E19-DC31-4AA2-96EA-E26BB39B6AEB}" destId="{77B76D7B-241A-4942-8549-F406E35E5FE7}" srcOrd="1" destOrd="0" parTransId="{6A4AAD33-030D-4BCC-940E-78250FA2D9DC}" sibTransId="{6E039397-90BC-4788-B63B-CF4F706DE570}"/>
    <dgm:cxn modelId="{4343792E-69B4-45BE-826F-E852860F6216}" type="presOf" srcId="{44B21160-29A1-4B97-B252-723A622C7A69}" destId="{AF1EBC80-F3B6-4CE2-83DA-CE4632DDBC57}" srcOrd="0" destOrd="0" presId="urn:microsoft.com/office/officeart/2005/8/layout/orgChart1"/>
    <dgm:cxn modelId="{9301D91C-37BF-49EF-9DFA-71CEA7780F16}" srcId="{FB148529-BBE9-420E-B1BE-3F881A20DFB7}" destId="{1DAAECF3-23EF-41F9-85FD-6BB202C187F0}" srcOrd="1" destOrd="0" parTransId="{44B21160-29A1-4B97-B252-723A622C7A69}" sibTransId="{2EC162EE-6D14-411D-AEA9-A016EF0075F7}"/>
    <dgm:cxn modelId="{9FEE39F6-A0E3-49E5-BECE-10F971EC13C0}" type="presOf" srcId="{2BE96F35-B138-4733-A537-6813DD0A8F7D}" destId="{46614871-4D35-4240-BF77-48DDBB875D10}" srcOrd="0" destOrd="0" presId="urn:microsoft.com/office/officeart/2005/8/layout/orgChart1"/>
    <dgm:cxn modelId="{2A9303AA-C445-4DE8-AF52-512506B53E0C}" type="presOf" srcId="{B3D7652C-9FCD-4B50-9D14-BA105F9EA668}" destId="{036CD162-A9F0-4CDC-81C4-31D3F2BD34D2}" srcOrd="0" destOrd="0" presId="urn:microsoft.com/office/officeart/2005/8/layout/orgChart1"/>
    <dgm:cxn modelId="{8F697207-2DC1-4D5C-8F06-162436D6A678}" type="presOf" srcId="{77B76D7B-241A-4942-8549-F406E35E5FE7}" destId="{4D50CDB0-7B9F-4854-9FBE-4CD3B3BE005B}" srcOrd="0" destOrd="0" presId="urn:microsoft.com/office/officeart/2005/8/layout/orgChart1"/>
    <dgm:cxn modelId="{1837B697-50CD-4A24-947D-52E27680F22D}" srcId="{A5226E19-DC31-4AA2-96EA-E26BB39B6AEB}" destId="{F9B93073-E962-4B9B-BB67-7D63D6B22CCB}" srcOrd="0" destOrd="0" parTransId="{B0223834-F7F5-4C6E-92D7-4876CA89403F}" sibTransId="{F14CCDA4-CD58-491C-8F60-DCE24C2AF932}"/>
    <dgm:cxn modelId="{380D2168-2237-467C-840E-3ED87E92CF37}" type="presOf" srcId="{3F362EBE-75E5-4488-867F-C9D496C0596C}" destId="{B3BF3A4E-7F32-42A0-A607-92CF045C11A7}" srcOrd="1" destOrd="0" presId="urn:microsoft.com/office/officeart/2005/8/layout/orgChart1"/>
    <dgm:cxn modelId="{F6F76807-18C2-45BC-A19D-C10C21B920EC}" type="presOf" srcId="{A8FF3015-DF39-43D7-AA89-E5F3BE90B544}" destId="{733089AD-287C-497C-8B15-835095B805FA}" srcOrd="0" destOrd="0" presId="urn:microsoft.com/office/officeart/2005/8/layout/orgChart1"/>
    <dgm:cxn modelId="{39449CA7-1435-4101-B7B7-BDE124C33B39}" type="presOf" srcId="{A5226E19-DC31-4AA2-96EA-E26BB39B6AEB}" destId="{CE4A0CB7-33E5-46CA-B19C-C087C2785518}" srcOrd="1" destOrd="0" presId="urn:microsoft.com/office/officeart/2005/8/layout/orgChart1"/>
    <dgm:cxn modelId="{D31281D0-9EC6-4D44-9C48-4B02F619052E}" type="presOf" srcId="{3F362EBE-75E5-4488-867F-C9D496C0596C}" destId="{C83310B9-0083-481F-949C-C4ED3CF79706}" srcOrd="0" destOrd="0" presId="urn:microsoft.com/office/officeart/2005/8/layout/orgChart1"/>
    <dgm:cxn modelId="{D70C1921-2750-4B64-9971-5651D5B61B30}" type="presOf" srcId="{8C4684F6-330D-4674-A2A1-9166C0BF8A7D}" destId="{B624E1A8-7506-4C6D-948B-4AC6C9EDB5A0}" srcOrd="0" destOrd="0" presId="urn:microsoft.com/office/officeart/2005/8/layout/orgChart1"/>
    <dgm:cxn modelId="{746D22D4-F601-48FF-98A9-27D93F070195}" type="presOf" srcId="{554F72C8-76D6-430C-9131-AB549D46633C}" destId="{2C6D93B7-7A65-46DD-A9BD-616DEE5D2A86}" srcOrd="0" destOrd="0" presId="urn:microsoft.com/office/officeart/2005/8/layout/orgChart1"/>
    <dgm:cxn modelId="{B8D3B949-02E4-4D13-9E8D-2DD47F289253}" type="presOf" srcId="{A5226E19-DC31-4AA2-96EA-E26BB39B6AEB}" destId="{1F8B31EF-B0F6-40C2-A0F6-3F6AD1364A5D}" srcOrd="0" destOrd="0" presId="urn:microsoft.com/office/officeart/2005/8/layout/orgChart1"/>
    <dgm:cxn modelId="{A16A52E7-9949-4E9E-8862-871ACB084241}" type="presOf" srcId="{B0223834-F7F5-4C6E-92D7-4876CA89403F}" destId="{0731C5F2-34D1-4989-AF3F-7E40F401F828}" srcOrd="0" destOrd="0" presId="urn:microsoft.com/office/officeart/2005/8/layout/orgChart1"/>
    <dgm:cxn modelId="{35C6D970-D9AB-4517-B62F-5523E8DA41A5}" srcId="{1DAAECF3-23EF-41F9-85FD-6BB202C187F0}" destId="{A5226E19-DC31-4AA2-96EA-E26BB39B6AEB}" srcOrd="0" destOrd="0" parTransId="{6B15D8E8-F1FB-4F13-8999-3745B0E46E15}" sibTransId="{FF79FCB4-B1FA-4043-8D74-6CF20A7337B3}"/>
    <dgm:cxn modelId="{DB2B362E-59F3-4A57-9DE6-DAF146B4DD9B}" type="presOf" srcId="{C312373D-C331-4F35-B108-2063767014B3}" destId="{A0FA481F-CB18-4F98-B6B2-C630727A0C9C}" srcOrd="1" destOrd="0" presId="urn:microsoft.com/office/officeart/2005/8/layout/orgChart1"/>
    <dgm:cxn modelId="{3C599AE0-7C96-49E9-B942-4A04ACDFFE0A}" type="presParOf" srcId="{733089AD-287C-497C-8B15-835095B805FA}" destId="{8344CD41-C2F0-4169-9CCB-BFC9BB297A39}" srcOrd="0" destOrd="0" presId="urn:microsoft.com/office/officeart/2005/8/layout/orgChart1"/>
    <dgm:cxn modelId="{DEDB7492-FD81-4595-85FE-26D5D34D5894}" type="presParOf" srcId="{8344CD41-C2F0-4169-9CCB-BFC9BB297A39}" destId="{031C4299-9851-4FE4-B12E-C8CBDC586BF6}" srcOrd="0" destOrd="0" presId="urn:microsoft.com/office/officeart/2005/8/layout/orgChart1"/>
    <dgm:cxn modelId="{CEE1EFF9-06DA-478C-917D-C64EC9C5EB93}" type="presParOf" srcId="{031C4299-9851-4FE4-B12E-C8CBDC586BF6}" destId="{1B7FE6C9-6F36-4E1D-9767-D42C67EF63D0}" srcOrd="0" destOrd="0" presId="urn:microsoft.com/office/officeart/2005/8/layout/orgChart1"/>
    <dgm:cxn modelId="{1A62796B-18A7-42AB-9F2D-1490DB1235AC}" type="presParOf" srcId="{031C4299-9851-4FE4-B12E-C8CBDC586BF6}" destId="{CB5E46C5-E95A-4CFE-97FA-EBC9DBD320BC}" srcOrd="1" destOrd="0" presId="urn:microsoft.com/office/officeart/2005/8/layout/orgChart1"/>
    <dgm:cxn modelId="{E18044E0-2F1A-4409-97E9-3DC247C84DB7}" type="presParOf" srcId="{8344CD41-C2F0-4169-9CCB-BFC9BB297A39}" destId="{FA381435-6C0A-4847-94EA-B3780CEC71B1}" srcOrd="1" destOrd="0" presId="urn:microsoft.com/office/officeart/2005/8/layout/orgChart1"/>
    <dgm:cxn modelId="{BFC6AD3E-92D7-431B-BCA6-40734D254FE7}" type="presParOf" srcId="{FA381435-6C0A-4847-94EA-B3780CEC71B1}" destId="{E3A074CF-7A37-4D63-BDD3-1EDF4A3AD69A}" srcOrd="0" destOrd="0" presId="urn:microsoft.com/office/officeart/2005/8/layout/orgChart1"/>
    <dgm:cxn modelId="{1A232B43-070E-4E25-8B6E-D25EAE055113}" type="presParOf" srcId="{FA381435-6C0A-4847-94EA-B3780CEC71B1}" destId="{9D675382-FF66-4D51-BC3A-B9A7FECA45B7}" srcOrd="1" destOrd="0" presId="urn:microsoft.com/office/officeart/2005/8/layout/orgChart1"/>
    <dgm:cxn modelId="{883EAEEB-2333-48E7-A5A4-A0ADC607887F}" type="presParOf" srcId="{9D675382-FF66-4D51-BC3A-B9A7FECA45B7}" destId="{2971E55A-A0E2-4F6F-B1A5-7000278C1E9B}" srcOrd="0" destOrd="0" presId="urn:microsoft.com/office/officeart/2005/8/layout/orgChart1"/>
    <dgm:cxn modelId="{26696F2E-03C2-4316-8ADE-944581E3837F}" type="presParOf" srcId="{2971E55A-A0E2-4F6F-B1A5-7000278C1E9B}" destId="{C83310B9-0083-481F-949C-C4ED3CF79706}" srcOrd="0" destOrd="0" presId="urn:microsoft.com/office/officeart/2005/8/layout/orgChart1"/>
    <dgm:cxn modelId="{CBD6C5CB-62EA-41EF-9C7D-876C2017C58F}" type="presParOf" srcId="{2971E55A-A0E2-4F6F-B1A5-7000278C1E9B}" destId="{B3BF3A4E-7F32-42A0-A607-92CF045C11A7}" srcOrd="1" destOrd="0" presId="urn:microsoft.com/office/officeart/2005/8/layout/orgChart1"/>
    <dgm:cxn modelId="{2F4E75CC-B868-4875-A1A1-C19657288024}" type="presParOf" srcId="{9D675382-FF66-4D51-BC3A-B9A7FECA45B7}" destId="{68FE969D-A4D7-4DEE-A360-9781130D5036}" srcOrd="1" destOrd="0" presId="urn:microsoft.com/office/officeart/2005/8/layout/orgChart1"/>
    <dgm:cxn modelId="{85A48F71-27C5-4E8F-9B9E-BD9162F16ECE}" type="presParOf" srcId="{9D675382-FF66-4D51-BC3A-B9A7FECA45B7}" destId="{0361E83E-4922-47AA-B3E2-DF64C0EBE247}" srcOrd="2" destOrd="0" presId="urn:microsoft.com/office/officeart/2005/8/layout/orgChart1"/>
    <dgm:cxn modelId="{5069CF1D-CC9F-42CB-A9D1-7284648C9BC9}" type="presParOf" srcId="{FA381435-6C0A-4847-94EA-B3780CEC71B1}" destId="{AF1EBC80-F3B6-4CE2-83DA-CE4632DDBC57}" srcOrd="2" destOrd="0" presId="urn:microsoft.com/office/officeart/2005/8/layout/orgChart1"/>
    <dgm:cxn modelId="{DB0CDA1B-B3B8-4A76-ADBD-3931E54E26EB}" type="presParOf" srcId="{FA381435-6C0A-4847-94EA-B3780CEC71B1}" destId="{1CE43B78-2878-4FAB-9D71-C9DFF4A9AC6B}" srcOrd="3" destOrd="0" presId="urn:microsoft.com/office/officeart/2005/8/layout/orgChart1"/>
    <dgm:cxn modelId="{DBA5BA2C-CD4B-4F80-A233-144BC555BC66}" type="presParOf" srcId="{1CE43B78-2878-4FAB-9D71-C9DFF4A9AC6B}" destId="{D4461E26-8795-436C-ACD2-96974ED5C27C}" srcOrd="0" destOrd="0" presId="urn:microsoft.com/office/officeart/2005/8/layout/orgChart1"/>
    <dgm:cxn modelId="{DB8C66E4-92C1-42BC-AE0A-E3D1FE073D85}" type="presParOf" srcId="{D4461E26-8795-436C-ACD2-96974ED5C27C}" destId="{81B3C5EC-084A-466F-BBB5-F60470B9B5F1}" srcOrd="0" destOrd="0" presId="urn:microsoft.com/office/officeart/2005/8/layout/orgChart1"/>
    <dgm:cxn modelId="{6E5E17CC-FE74-4637-B6C7-892A3914323E}" type="presParOf" srcId="{D4461E26-8795-436C-ACD2-96974ED5C27C}" destId="{A090245D-376E-4CAC-85FB-B523D78CFDA9}" srcOrd="1" destOrd="0" presId="urn:microsoft.com/office/officeart/2005/8/layout/orgChart1"/>
    <dgm:cxn modelId="{BCB3FFBB-5B93-44A4-BA8E-7EF54E270C44}" type="presParOf" srcId="{1CE43B78-2878-4FAB-9D71-C9DFF4A9AC6B}" destId="{80315701-E3FA-4887-8A92-7955BF612E26}" srcOrd="1" destOrd="0" presId="urn:microsoft.com/office/officeart/2005/8/layout/orgChart1"/>
    <dgm:cxn modelId="{3C0BA304-081F-4989-9AF7-4975103F42AA}" type="presParOf" srcId="{80315701-E3FA-4887-8A92-7955BF612E26}" destId="{15AE138E-331C-47BA-81C5-D9E21C6FC9B1}" srcOrd="0" destOrd="0" presId="urn:microsoft.com/office/officeart/2005/8/layout/orgChart1"/>
    <dgm:cxn modelId="{5018F194-F509-415C-9E19-5E3989A91EA1}" type="presParOf" srcId="{80315701-E3FA-4887-8A92-7955BF612E26}" destId="{5B879BAE-DB3E-47E1-B76A-9310D079F667}" srcOrd="1" destOrd="0" presId="urn:microsoft.com/office/officeart/2005/8/layout/orgChart1"/>
    <dgm:cxn modelId="{78FE7E1C-634C-4484-95AF-EF4C688F3AAA}" type="presParOf" srcId="{5B879BAE-DB3E-47E1-B76A-9310D079F667}" destId="{06F68E9E-D3BA-472C-B051-C9B125D199C7}" srcOrd="0" destOrd="0" presId="urn:microsoft.com/office/officeart/2005/8/layout/orgChart1"/>
    <dgm:cxn modelId="{EC09EDD1-5F88-4B41-886C-5FD19C1C0BA7}" type="presParOf" srcId="{06F68E9E-D3BA-472C-B051-C9B125D199C7}" destId="{1F8B31EF-B0F6-40C2-A0F6-3F6AD1364A5D}" srcOrd="0" destOrd="0" presId="urn:microsoft.com/office/officeart/2005/8/layout/orgChart1"/>
    <dgm:cxn modelId="{7719DC16-6A2D-4257-8FD7-B3EFE0D89BB6}" type="presParOf" srcId="{06F68E9E-D3BA-472C-B051-C9B125D199C7}" destId="{CE4A0CB7-33E5-46CA-B19C-C087C2785518}" srcOrd="1" destOrd="0" presId="urn:microsoft.com/office/officeart/2005/8/layout/orgChart1"/>
    <dgm:cxn modelId="{826B24A1-D765-4F9D-91BE-185305B874B9}" type="presParOf" srcId="{5B879BAE-DB3E-47E1-B76A-9310D079F667}" destId="{29EAF254-34AF-4D6D-9F72-093E4435E553}" srcOrd="1" destOrd="0" presId="urn:microsoft.com/office/officeart/2005/8/layout/orgChart1"/>
    <dgm:cxn modelId="{13D1CEFE-AEE2-43DB-AA52-B0A181720BA8}" type="presParOf" srcId="{29EAF254-34AF-4D6D-9F72-093E4435E553}" destId="{0731C5F2-34D1-4989-AF3F-7E40F401F828}" srcOrd="0" destOrd="0" presId="urn:microsoft.com/office/officeart/2005/8/layout/orgChart1"/>
    <dgm:cxn modelId="{24EDD412-ACD5-4A0F-A3E3-11031F96C892}" type="presParOf" srcId="{29EAF254-34AF-4D6D-9F72-093E4435E553}" destId="{0303244A-DF45-4580-A05E-045A8CD1635C}" srcOrd="1" destOrd="0" presId="urn:microsoft.com/office/officeart/2005/8/layout/orgChart1"/>
    <dgm:cxn modelId="{84E76869-1218-4A59-8D70-39C355C41844}" type="presParOf" srcId="{0303244A-DF45-4580-A05E-045A8CD1635C}" destId="{04653C73-8AA1-415A-A61F-AEAEF221A61E}" srcOrd="0" destOrd="0" presId="urn:microsoft.com/office/officeart/2005/8/layout/orgChart1"/>
    <dgm:cxn modelId="{FD21FE6C-0020-4FAE-A47B-A72F97F9725A}" type="presParOf" srcId="{04653C73-8AA1-415A-A61F-AEAEF221A61E}" destId="{CDC44F90-0C7F-4DDC-B2E9-769FF9AB2042}" srcOrd="0" destOrd="0" presId="urn:microsoft.com/office/officeart/2005/8/layout/orgChart1"/>
    <dgm:cxn modelId="{65836233-9A8C-4150-B39B-6CFF36F48FB0}" type="presParOf" srcId="{04653C73-8AA1-415A-A61F-AEAEF221A61E}" destId="{44F5545E-D69C-408E-B0D3-9AD17CCDC83D}" srcOrd="1" destOrd="0" presId="urn:microsoft.com/office/officeart/2005/8/layout/orgChart1"/>
    <dgm:cxn modelId="{A56E57F3-7502-427C-89FA-CCFC269BBED6}" type="presParOf" srcId="{0303244A-DF45-4580-A05E-045A8CD1635C}" destId="{151F8D26-02F7-46E2-9ABD-873DA36C0FE4}" srcOrd="1" destOrd="0" presId="urn:microsoft.com/office/officeart/2005/8/layout/orgChart1"/>
    <dgm:cxn modelId="{90FB10DA-B112-497F-8B06-35EB1A869A25}" type="presParOf" srcId="{0303244A-DF45-4580-A05E-045A8CD1635C}" destId="{3071AC83-6E11-4873-959F-9D7949C0ECEC}" srcOrd="2" destOrd="0" presId="urn:microsoft.com/office/officeart/2005/8/layout/orgChart1"/>
    <dgm:cxn modelId="{9BE8F4ED-72C4-4483-B44B-0CA33D4615A0}" type="presParOf" srcId="{29EAF254-34AF-4D6D-9F72-093E4435E553}" destId="{70378DCB-BE4F-41C6-8AED-67982D42D615}" srcOrd="2" destOrd="0" presId="urn:microsoft.com/office/officeart/2005/8/layout/orgChart1"/>
    <dgm:cxn modelId="{0337E337-A481-4866-AE2B-CB0F10F81A44}" type="presParOf" srcId="{29EAF254-34AF-4D6D-9F72-093E4435E553}" destId="{B2D54247-F1CB-4335-B66F-67889D86A706}" srcOrd="3" destOrd="0" presId="urn:microsoft.com/office/officeart/2005/8/layout/orgChart1"/>
    <dgm:cxn modelId="{B8EF7DD8-FE03-4268-979C-98AA2BD38AB4}" type="presParOf" srcId="{B2D54247-F1CB-4335-B66F-67889D86A706}" destId="{E8C42B23-1E45-451E-BB10-3F0A95BEF448}" srcOrd="0" destOrd="0" presId="urn:microsoft.com/office/officeart/2005/8/layout/orgChart1"/>
    <dgm:cxn modelId="{490A44B3-347D-4797-A9FA-064DCC9B5B65}" type="presParOf" srcId="{E8C42B23-1E45-451E-BB10-3F0A95BEF448}" destId="{4D50CDB0-7B9F-4854-9FBE-4CD3B3BE005B}" srcOrd="0" destOrd="0" presId="urn:microsoft.com/office/officeart/2005/8/layout/orgChart1"/>
    <dgm:cxn modelId="{6D236575-79AB-4909-BC42-780FE3A185B7}" type="presParOf" srcId="{E8C42B23-1E45-451E-BB10-3F0A95BEF448}" destId="{5CBC49F2-648A-424B-9DCA-A2F2A8785760}" srcOrd="1" destOrd="0" presId="urn:microsoft.com/office/officeart/2005/8/layout/orgChart1"/>
    <dgm:cxn modelId="{2EFB487A-2DC3-4798-92D5-D4580393822D}" type="presParOf" srcId="{B2D54247-F1CB-4335-B66F-67889D86A706}" destId="{C21CDE10-F4B6-47FE-B7B7-199929AAF044}" srcOrd="1" destOrd="0" presId="urn:microsoft.com/office/officeart/2005/8/layout/orgChart1"/>
    <dgm:cxn modelId="{59A4A195-A8CA-41CC-9356-224FBE6931FD}" type="presParOf" srcId="{B2D54247-F1CB-4335-B66F-67889D86A706}" destId="{F057433E-1434-4576-A6FC-EE43D9232009}" srcOrd="2" destOrd="0" presId="urn:microsoft.com/office/officeart/2005/8/layout/orgChart1"/>
    <dgm:cxn modelId="{42F169F0-2063-4628-A355-39FB4B0CAEBD}" type="presParOf" srcId="{5B879BAE-DB3E-47E1-B76A-9310D079F667}" destId="{05752E90-73E2-4929-8202-5EFCF5AF0202}" srcOrd="2" destOrd="0" presId="urn:microsoft.com/office/officeart/2005/8/layout/orgChart1"/>
    <dgm:cxn modelId="{8317CA4E-B4F3-4AFE-BB1E-68085AFE7B8D}" type="presParOf" srcId="{80315701-E3FA-4887-8A92-7955BF612E26}" destId="{036CD162-A9F0-4CDC-81C4-31D3F2BD34D2}" srcOrd="2" destOrd="0" presId="urn:microsoft.com/office/officeart/2005/8/layout/orgChart1"/>
    <dgm:cxn modelId="{9C18660B-3F47-44B9-A8EE-82A5E501370C}" type="presParOf" srcId="{80315701-E3FA-4887-8A92-7955BF612E26}" destId="{BC081606-4E5A-40A3-A801-A7C921404FDF}" srcOrd="3" destOrd="0" presId="urn:microsoft.com/office/officeart/2005/8/layout/orgChart1"/>
    <dgm:cxn modelId="{D36766B8-B8C5-40FD-A5B3-F64A5B7501EF}" type="presParOf" srcId="{BC081606-4E5A-40A3-A801-A7C921404FDF}" destId="{0BA4DF29-7DA0-49FA-809D-34AA221650DD}" srcOrd="0" destOrd="0" presId="urn:microsoft.com/office/officeart/2005/8/layout/orgChart1"/>
    <dgm:cxn modelId="{CD50C66B-A274-4AE5-B8DE-E48AB91625A7}" type="presParOf" srcId="{0BA4DF29-7DA0-49FA-809D-34AA221650DD}" destId="{75952D95-28A5-4E7B-8DBC-9F7CDFC265B5}" srcOrd="0" destOrd="0" presId="urn:microsoft.com/office/officeart/2005/8/layout/orgChart1"/>
    <dgm:cxn modelId="{625BE056-9002-435E-AA95-DD9A89D50F6F}" type="presParOf" srcId="{0BA4DF29-7DA0-49FA-809D-34AA221650DD}" destId="{49079E2E-B479-4443-A473-C3A07C8B3805}" srcOrd="1" destOrd="0" presId="urn:microsoft.com/office/officeart/2005/8/layout/orgChart1"/>
    <dgm:cxn modelId="{BA995C18-B702-4E98-B6DB-7D017C83F3B4}" type="presParOf" srcId="{BC081606-4E5A-40A3-A801-A7C921404FDF}" destId="{BD2C411B-F2C4-42F5-9C8E-4CFB455A5760}" srcOrd="1" destOrd="0" presId="urn:microsoft.com/office/officeart/2005/8/layout/orgChart1"/>
    <dgm:cxn modelId="{5091B251-2605-4DB8-B2AE-E26C618C6C71}" type="presParOf" srcId="{BD2C411B-F2C4-42F5-9C8E-4CFB455A5760}" destId="{46614871-4D35-4240-BF77-48DDBB875D10}" srcOrd="0" destOrd="0" presId="urn:microsoft.com/office/officeart/2005/8/layout/orgChart1"/>
    <dgm:cxn modelId="{BB43F245-EC27-4FFD-9258-BC2B98B55315}" type="presParOf" srcId="{BD2C411B-F2C4-42F5-9C8E-4CFB455A5760}" destId="{F2A3DD7D-328F-48A8-8F95-06A028344120}" srcOrd="1" destOrd="0" presId="urn:microsoft.com/office/officeart/2005/8/layout/orgChart1"/>
    <dgm:cxn modelId="{37AB9D66-FE1C-47BE-B3CA-A7486CC7A9D5}" type="presParOf" srcId="{F2A3DD7D-328F-48A8-8F95-06A028344120}" destId="{3D33651C-592F-4FF7-A797-82F2BE8CC89A}" srcOrd="0" destOrd="0" presId="urn:microsoft.com/office/officeart/2005/8/layout/orgChart1"/>
    <dgm:cxn modelId="{7A66F2AE-437F-4631-AD55-4D4908B9D875}" type="presParOf" srcId="{3D33651C-592F-4FF7-A797-82F2BE8CC89A}" destId="{966CC603-5694-4761-832E-E088B2DE5765}" srcOrd="0" destOrd="0" presId="urn:microsoft.com/office/officeart/2005/8/layout/orgChart1"/>
    <dgm:cxn modelId="{34E2A49C-8D17-4CC5-878D-F54DA8A06DE5}" type="presParOf" srcId="{3D33651C-592F-4FF7-A797-82F2BE8CC89A}" destId="{A0FA481F-CB18-4F98-B6B2-C630727A0C9C}" srcOrd="1" destOrd="0" presId="urn:microsoft.com/office/officeart/2005/8/layout/orgChart1"/>
    <dgm:cxn modelId="{BFC4762C-756E-4196-BA28-84EE79F86A27}" type="presParOf" srcId="{F2A3DD7D-328F-48A8-8F95-06A028344120}" destId="{B88713D3-1C49-48E3-B80A-4B1C940DD222}" srcOrd="1" destOrd="0" presId="urn:microsoft.com/office/officeart/2005/8/layout/orgChart1"/>
    <dgm:cxn modelId="{C8F6B731-585D-4C13-8702-DB7CC5E9CD20}" type="presParOf" srcId="{F2A3DD7D-328F-48A8-8F95-06A028344120}" destId="{C0670BF1-4273-44E8-A6B4-9EBE182340A9}" srcOrd="2" destOrd="0" presId="urn:microsoft.com/office/officeart/2005/8/layout/orgChart1"/>
    <dgm:cxn modelId="{6C3FC1D4-9B6E-48F7-A4FC-21BA0AE1C3C5}" type="presParOf" srcId="{BD2C411B-F2C4-42F5-9C8E-4CFB455A5760}" destId="{B624E1A8-7506-4C6D-948B-4AC6C9EDB5A0}" srcOrd="2" destOrd="0" presId="urn:microsoft.com/office/officeart/2005/8/layout/orgChart1"/>
    <dgm:cxn modelId="{55EC21B5-06CD-4E4B-8E06-8934A3D9043E}" type="presParOf" srcId="{BD2C411B-F2C4-42F5-9C8E-4CFB455A5760}" destId="{18576BFA-A2ED-4088-A827-52378A3321F4}" srcOrd="3" destOrd="0" presId="urn:microsoft.com/office/officeart/2005/8/layout/orgChart1"/>
    <dgm:cxn modelId="{C58C0E85-4F4C-45D5-8CF3-AF9314D9B241}" type="presParOf" srcId="{18576BFA-A2ED-4088-A827-52378A3321F4}" destId="{556E7DC2-5ECD-4D67-BF7A-D65905FBE0F7}" srcOrd="0" destOrd="0" presId="urn:microsoft.com/office/officeart/2005/8/layout/orgChart1"/>
    <dgm:cxn modelId="{4690F5CC-2CD4-4EAF-928C-2BFD77331BAF}" type="presParOf" srcId="{556E7DC2-5ECD-4D67-BF7A-D65905FBE0F7}" destId="{146FE668-2C68-4DF6-95B9-BD59F6EC3642}" srcOrd="0" destOrd="0" presId="urn:microsoft.com/office/officeart/2005/8/layout/orgChart1"/>
    <dgm:cxn modelId="{B4ED8689-0ACA-47EB-AF2D-E28B89490B7B}" type="presParOf" srcId="{556E7DC2-5ECD-4D67-BF7A-D65905FBE0F7}" destId="{BDE6BE35-346E-4145-A4B9-7AD8E7084022}" srcOrd="1" destOrd="0" presId="urn:microsoft.com/office/officeart/2005/8/layout/orgChart1"/>
    <dgm:cxn modelId="{F1042887-3CA4-435C-A8C2-8C482EADBA3C}" type="presParOf" srcId="{18576BFA-A2ED-4088-A827-52378A3321F4}" destId="{87F698F5-F7E3-434C-BD82-E964B91B4B2A}" srcOrd="1" destOrd="0" presId="urn:microsoft.com/office/officeart/2005/8/layout/orgChart1"/>
    <dgm:cxn modelId="{47AA2C38-F276-4D4D-B8A2-586263BCF121}" type="presParOf" srcId="{18576BFA-A2ED-4088-A827-52378A3321F4}" destId="{90858502-46BA-4B80-9FAA-92E7C06B8C62}" srcOrd="2" destOrd="0" presId="urn:microsoft.com/office/officeart/2005/8/layout/orgChart1"/>
    <dgm:cxn modelId="{A10F7B2E-F483-436A-829D-FE575A186007}" type="presParOf" srcId="{BC081606-4E5A-40A3-A801-A7C921404FDF}" destId="{CD0EA561-6868-4067-A0F4-5A5DB019112D}" srcOrd="2" destOrd="0" presId="urn:microsoft.com/office/officeart/2005/8/layout/orgChart1"/>
    <dgm:cxn modelId="{5665CA7D-7A0A-4460-8163-FA68FE8CBAC7}" type="presParOf" srcId="{1CE43B78-2878-4FAB-9D71-C9DFF4A9AC6B}" destId="{EFAF9EBF-6C9B-40E1-BC87-9038728FFCDE}" srcOrd="2" destOrd="0" presId="urn:microsoft.com/office/officeart/2005/8/layout/orgChart1"/>
    <dgm:cxn modelId="{96B543CB-D8CA-4C8A-B1E1-58EAFE39A190}" type="presParOf" srcId="{8344CD41-C2F0-4169-9CCB-BFC9BB297A39}" destId="{0ADBB71F-D840-4F4F-8688-61A4AFEE3A0E}" srcOrd="2" destOrd="0" presId="urn:microsoft.com/office/officeart/2005/8/layout/orgChart1"/>
    <dgm:cxn modelId="{6B7B2737-9F3D-4634-A09E-38F8CF633354}" type="presParOf" srcId="{733089AD-287C-497C-8B15-835095B805FA}" destId="{1DE8D5BA-C764-40B9-97EB-F8A331A16C16}" srcOrd="1" destOrd="0" presId="urn:microsoft.com/office/officeart/2005/8/layout/orgChart1"/>
    <dgm:cxn modelId="{8EFD466A-C789-4E8D-BFB5-EBF5E2406AF4}" type="presParOf" srcId="{1DE8D5BA-C764-40B9-97EB-F8A331A16C16}" destId="{087CED5C-6212-46DA-9516-2BA81D32CC7C}" srcOrd="0" destOrd="0" presId="urn:microsoft.com/office/officeart/2005/8/layout/orgChart1"/>
    <dgm:cxn modelId="{39079A32-E916-41B5-885C-2728DA1AE8D7}" type="presParOf" srcId="{087CED5C-6212-46DA-9516-2BA81D32CC7C}" destId="{2C6D93B7-7A65-46DD-A9BD-616DEE5D2A86}" srcOrd="0" destOrd="0" presId="urn:microsoft.com/office/officeart/2005/8/layout/orgChart1"/>
    <dgm:cxn modelId="{3C348E68-A0F7-47F0-8691-4BD0CB55104E}" type="presParOf" srcId="{087CED5C-6212-46DA-9516-2BA81D32CC7C}" destId="{E2AE3958-D1CB-4015-8A4C-716D0DA8AAD9}" srcOrd="1" destOrd="0" presId="urn:microsoft.com/office/officeart/2005/8/layout/orgChart1"/>
    <dgm:cxn modelId="{13447877-2311-4098-B667-C66FB1B0AF88}" type="presParOf" srcId="{1DE8D5BA-C764-40B9-97EB-F8A331A16C16}" destId="{EDEF83DF-D0B8-4AF7-9CC7-349421556517}" srcOrd="1" destOrd="0" presId="urn:microsoft.com/office/officeart/2005/8/layout/orgChart1"/>
    <dgm:cxn modelId="{176EAA20-D4EE-49D3-AD3E-46C373E5FDB0}" type="presParOf" srcId="{1DE8D5BA-C764-40B9-97EB-F8A331A16C16}" destId="{A4785876-8448-41AB-88B5-910554C5D9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0F1583-087C-4B77-9462-EBC2F699F2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A872AF-CA11-4375-81D9-DB732097C660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Безвозмездные перечисления организациям</a:t>
          </a:r>
          <a:endParaRPr lang="ru-RU" sz="1600" b="1" dirty="0"/>
        </a:p>
      </dgm:t>
    </dgm:pt>
    <dgm:pt modelId="{FEB48DB5-E504-40E9-A4B9-C21FE74C075F}" type="parTrans" cxnId="{746EB705-1A7F-457B-9CE5-7ED141555F75}">
      <dgm:prSet/>
      <dgm:spPr/>
      <dgm:t>
        <a:bodyPr/>
        <a:lstStyle/>
        <a:p>
          <a:endParaRPr lang="ru-RU"/>
        </a:p>
      </dgm:t>
    </dgm:pt>
    <dgm:pt modelId="{F922938B-4D09-438C-946B-2F4E2873CBA9}" type="sibTrans" cxnId="{746EB705-1A7F-457B-9CE5-7ED141555F75}">
      <dgm:prSet/>
      <dgm:spPr/>
      <dgm:t>
        <a:bodyPr/>
        <a:lstStyle/>
        <a:p>
          <a:endParaRPr lang="ru-RU"/>
        </a:p>
      </dgm:t>
    </dgm:pt>
    <dgm:pt modelId="{660C1704-92C6-4FDE-9604-BD3A65AFBEFE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Капитального характера  (280) </a:t>
          </a:r>
          <a:endParaRPr lang="ru-RU" sz="1600" dirty="0">
            <a:solidFill>
              <a:schemeClr val="tx1"/>
            </a:solidFill>
          </a:endParaRPr>
        </a:p>
      </dgm:t>
    </dgm:pt>
    <dgm:pt modelId="{0B580DEE-F0C0-4784-BA4F-9E4431AEB1BD}" type="parTrans" cxnId="{045C601C-5C9C-4410-B303-675472EAE1C1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D872E5C3-787E-4237-8B58-E32E04AB24F0}" type="sibTrans" cxnId="{045C601C-5C9C-4410-B303-675472EAE1C1}">
      <dgm:prSet/>
      <dgm:spPr/>
      <dgm:t>
        <a:bodyPr/>
        <a:lstStyle/>
        <a:p>
          <a:endParaRPr lang="ru-RU"/>
        </a:p>
      </dgm:t>
    </dgm:pt>
    <dgm:pt modelId="{A990A758-237D-49ED-803C-3F75AEA6574B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Бюджетным и автономным учреждениям</a:t>
          </a:r>
          <a:endParaRPr lang="ru-RU" sz="1200" dirty="0">
            <a:solidFill>
              <a:schemeClr val="tx1"/>
            </a:solidFill>
          </a:endParaRPr>
        </a:p>
      </dgm:t>
    </dgm:pt>
    <dgm:pt modelId="{BE40C9A2-267E-4EF7-8504-56E5BBA4D346}" type="parTrans" cxnId="{37A22C96-8D06-49A1-9CCB-A4402082645D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901A9D47-9290-4875-AE09-78467ABC35D9}" type="sibTrans" cxnId="{37A22C96-8D06-49A1-9CCB-A4402082645D}">
      <dgm:prSet/>
      <dgm:spPr/>
      <dgm:t>
        <a:bodyPr/>
        <a:lstStyle/>
        <a:p>
          <a:endParaRPr lang="ru-RU"/>
        </a:p>
      </dgm:t>
    </dgm:pt>
    <dgm:pt modelId="{A3FE2AE8-E0F7-44B8-AF50-354D5BEE015A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9D8031A2-2C4A-47B1-9610-FDF5B1884B9A}" type="parTrans" cxnId="{A0B32C90-2810-4F30-BBB4-092AA207C988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DBD36E39-57DB-493B-BB8B-35D6DC31C461}" type="sibTrans" cxnId="{A0B32C90-2810-4F30-BBB4-092AA207C988}">
      <dgm:prSet/>
      <dgm:spPr/>
      <dgm:t>
        <a:bodyPr/>
        <a:lstStyle/>
        <a:p>
          <a:endParaRPr lang="ru-RU"/>
        </a:p>
      </dgm:t>
    </dgm:pt>
    <dgm:pt modelId="{51A55D70-6438-4C61-A45C-05865EF691FE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BFFEE019-8C2E-493F-BCD4-1DB14F56C3F7}" type="parTrans" cxnId="{EEF0DDDF-7E4A-422A-BBCD-B839A71449B5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73AF61A5-F513-42A6-866B-AC8ADDC0AB4A}" type="sibTrans" cxnId="{EEF0DDDF-7E4A-422A-BBCD-B839A71449B5}">
      <dgm:prSet/>
      <dgm:spPr/>
      <dgm:t>
        <a:bodyPr/>
        <a:lstStyle/>
        <a:p>
          <a:endParaRPr lang="ru-RU"/>
        </a:p>
      </dgm:t>
    </dgm:pt>
    <dgm:pt modelId="{73651C31-1FF1-45C7-A82E-591DA2C37945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932D8701-8210-465E-AC55-ADDDDB8C0789}" type="parTrans" cxnId="{FF67E071-05D8-4DA4-8C5F-B79CC66DAE48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7ED84058-290C-4C92-BB06-88EEE12971A8}" type="sibTrans" cxnId="{FF67E071-05D8-4DA4-8C5F-B79CC66DAE48}">
      <dgm:prSet/>
      <dgm:spPr/>
      <dgm:t>
        <a:bodyPr/>
        <a:lstStyle/>
        <a:p>
          <a:endParaRPr lang="ru-RU"/>
        </a:p>
      </dgm:t>
    </dgm:pt>
    <dgm:pt modelId="{013A8E18-75E3-4044-8A2E-73F25AAF8A55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нефинансовым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25356DC8-42FA-499F-9A61-7CE1C6E8E542}" type="parTrans" cxnId="{F229062C-5715-4C07-B33D-149F54FBD3BB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62068E90-276C-46B7-B3C5-1C186AE32D9E}" type="sibTrans" cxnId="{F229062C-5715-4C07-B33D-149F54FBD3BB}">
      <dgm:prSet/>
      <dgm:spPr/>
      <dgm:t>
        <a:bodyPr/>
        <a:lstStyle/>
        <a:p>
          <a:endParaRPr lang="ru-RU"/>
        </a:p>
      </dgm:t>
    </dgm:pt>
    <dgm:pt modelId="{D1DD0ABA-DB18-4F52-A795-C64277AA55CA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Некоммерческим организациям и физическим лицам – производителям товаров, работ и услуг</a:t>
          </a:r>
          <a:endParaRPr lang="ru-RU" sz="1200" dirty="0">
            <a:solidFill>
              <a:schemeClr val="tx1"/>
            </a:solidFill>
          </a:endParaRPr>
        </a:p>
      </dgm:t>
    </dgm:pt>
    <dgm:pt modelId="{27BEE48B-66FF-44CC-B38B-8748CE997E0D}" type="parTrans" cxnId="{89339751-AD36-4446-ACE2-B7697311E921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E6328C05-F401-412C-A551-2B888FCE8330}" type="sibTrans" cxnId="{89339751-AD36-4446-ACE2-B7697311E921}">
      <dgm:prSet/>
      <dgm:spPr/>
      <dgm:t>
        <a:bodyPr/>
        <a:lstStyle/>
        <a:p>
          <a:endParaRPr lang="ru-RU"/>
        </a:p>
      </dgm:t>
    </dgm:pt>
    <dgm:pt modelId="{F5CA57C5-D37D-42A2-9073-6B21474C7E6E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Текущего характера (240)</a:t>
          </a:r>
          <a:endParaRPr lang="ru-RU" sz="1600" dirty="0">
            <a:solidFill>
              <a:schemeClr val="tx1"/>
            </a:solidFill>
          </a:endParaRPr>
        </a:p>
      </dgm:t>
    </dgm:pt>
    <dgm:pt modelId="{FB0B6C4F-77BD-44C5-8FFF-E9654A867ACB}" type="parTrans" cxnId="{3CF84B0C-0E87-48BD-A6E5-BE73934E98E1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236F0BFE-616D-456A-90BF-38FDBB8B0E4A}" type="sibTrans" cxnId="{3CF84B0C-0E87-48BD-A6E5-BE73934E98E1}">
      <dgm:prSet/>
      <dgm:spPr/>
      <dgm:t>
        <a:bodyPr/>
        <a:lstStyle/>
        <a:p>
          <a:endParaRPr lang="ru-RU"/>
        </a:p>
      </dgm:t>
    </dgm:pt>
    <dgm:pt modelId="{12F1F8CC-5D1A-491A-811C-21122F42D931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 продукцию</a:t>
          </a:r>
          <a:endParaRPr lang="ru-RU" sz="1600" dirty="0">
            <a:solidFill>
              <a:schemeClr val="tx1"/>
            </a:solidFill>
          </a:endParaRPr>
        </a:p>
      </dgm:t>
    </dgm:pt>
    <dgm:pt modelId="{89365DCD-162D-4AE2-AE38-68737020666E}" type="parTrans" cxnId="{EA33B38E-E2CF-4C7A-984E-472CFAC613BD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388C7A06-3505-44EE-B965-5E4B078568CC}" type="sibTrans" cxnId="{EA33B38E-E2CF-4C7A-984E-472CFAC613BD}">
      <dgm:prSet/>
      <dgm:spPr/>
      <dgm:t>
        <a:bodyPr/>
        <a:lstStyle/>
        <a:p>
          <a:endParaRPr lang="ru-RU"/>
        </a:p>
      </dgm:t>
    </dgm:pt>
    <dgm:pt modelId="{908BF964-6A92-46CF-84C5-425220910A31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 производство</a:t>
          </a:r>
          <a:endParaRPr lang="ru-RU" sz="1600" dirty="0">
            <a:solidFill>
              <a:schemeClr val="tx1"/>
            </a:solidFill>
          </a:endParaRPr>
        </a:p>
      </dgm:t>
    </dgm:pt>
    <dgm:pt modelId="{B30FD83B-AFA2-41A0-B1A8-D04A55584CE5}" type="parTrans" cxnId="{907B1D5D-EB3A-47A2-8361-5EF18224B1F6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6DDF4B04-A1F1-4C8C-ABE5-84E056935034}" type="sibTrans" cxnId="{907B1D5D-EB3A-47A2-8361-5EF18224B1F6}">
      <dgm:prSet/>
      <dgm:spPr/>
      <dgm:t>
        <a:bodyPr/>
        <a:lstStyle/>
        <a:p>
          <a:endParaRPr lang="ru-RU"/>
        </a:p>
      </dgm:t>
    </dgm:pt>
    <dgm:pt modelId="{901DAE6F-66A2-415E-849F-FB62B1B6C56C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10125029-05C1-4F96-89E7-D72E2B4CA780}" type="parTrans" cxnId="{3A9C16C9-5DAF-4B31-94C8-9C73B8E428E8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783AE037-940B-4EA7-A256-68F424557F43}" type="sibTrans" cxnId="{3A9C16C9-5DAF-4B31-94C8-9C73B8E428E8}">
      <dgm:prSet/>
      <dgm:spPr/>
      <dgm:t>
        <a:bodyPr/>
        <a:lstStyle/>
        <a:p>
          <a:endParaRPr lang="ru-RU"/>
        </a:p>
      </dgm:t>
    </dgm:pt>
    <dgm:pt modelId="{0298423B-B2FA-41AA-A3F9-A99EE250B4A8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BD4F270E-C607-4736-B0D0-D75DD5BBF84D}" type="parTrans" cxnId="{6CCBC592-F9AA-4FC5-9ABC-47E8EA19684A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3ABF17B3-EFB3-479C-B15D-189D960216A6}" type="sibTrans" cxnId="{6CCBC592-F9AA-4FC5-9ABC-47E8EA19684A}">
      <dgm:prSet/>
      <dgm:spPr/>
      <dgm:t>
        <a:bodyPr/>
        <a:lstStyle/>
        <a:p>
          <a:endParaRPr lang="ru-RU"/>
        </a:p>
      </dgm:t>
    </dgm:pt>
    <dgm:pt modelId="{73BBDA07-1BA2-483B-81F1-7FCF8E234CEA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CE89B89E-7135-4A93-AE2D-67157ADA11C5}" type="parTrans" cxnId="{86584F44-1875-480A-915A-6800C6DAEEEA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41B876BB-C21C-49A6-BCFB-BE567C1902DD}" type="sibTrans" cxnId="{86584F44-1875-480A-915A-6800C6DAEEEA}">
      <dgm:prSet/>
      <dgm:spPr/>
      <dgm:t>
        <a:bodyPr/>
        <a:lstStyle/>
        <a:p>
          <a:endParaRPr lang="ru-RU"/>
        </a:p>
      </dgm:t>
    </dgm:pt>
    <dgm:pt modelId="{D88EDCDB-1B5A-4F57-8772-3010C766026D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нефинансовым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13A6323C-DE3C-4C19-9D4F-E141EF7955B4}" type="parTrans" cxnId="{3019C70E-012B-4C4E-B2E4-DBBFC1AE7D53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A296F783-B379-4393-9929-B2A37F86D9FE}" type="sibTrans" cxnId="{3019C70E-012B-4C4E-B2E4-DBBFC1AE7D53}">
      <dgm:prSet/>
      <dgm:spPr/>
      <dgm:t>
        <a:bodyPr/>
        <a:lstStyle/>
        <a:p>
          <a:endParaRPr lang="ru-RU"/>
        </a:p>
      </dgm:t>
    </dgm:pt>
    <dgm:pt modelId="{AD5FD25E-D531-4678-AF8F-74DFA623864B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Некоммерческим организациям и физическим лицам – производителям товаров, работ и услуг</a:t>
          </a:r>
          <a:endParaRPr lang="ru-RU" sz="1200" dirty="0">
            <a:solidFill>
              <a:schemeClr val="tx1"/>
            </a:solidFill>
          </a:endParaRPr>
        </a:p>
      </dgm:t>
    </dgm:pt>
    <dgm:pt modelId="{A9A4626F-1957-4A18-BDAA-898D27166992}" type="parTrans" cxnId="{5E914FE2-0354-404B-BC17-C43AC292AB99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97641DEC-C3D2-4977-8D48-3981605380E4}" type="sibTrans" cxnId="{5E914FE2-0354-404B-BC17-C43AC292AB99}">
      <dgm:prSet/>
      <dgm:spPr/>
      <dgm:t>
        <a:bodyPr/>
        <a:lstStyle/>
        <a:p>
          <a:endParaRPr lang="ru-RU"/>
        </a:p>
      </dgm:t>
    </dgm:pt>
    <dgm:pt modelId="{108D0E98-4F92-4006-AFCB-313AE92C8033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34D159C4-4DA6-4875-82CE-69C35774362D}" type="sibTrans" cxnId="{E2BF6E4D-68B5-431C-8C7F-C3D11787C7AF}">
      <dgm:prSet/>
      <dgm:spPr/>
      <dgm:t>
        <a:bodyPr/>
        <a:lstStyle/>
        <a:p>
          <a:endParaRPr lang="ru-RU"/>
        </a:p>
      </dgm:t>
    </dgm:pt>
    <dgm:pt modelId="{59EE0FEC-48F0-4820-8913-43EF581E7896}" type="parTrans" cxnId="{E2BF6E4D-68B5-431C-8C7F-C3D11787C7AF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21099E6F-B0C3-4C22-8C09-7C1D9CD96D25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90FA40FA-796A-444F-96A8-B2239E55E0BA}" type="parTrans" cxnId="{20F1BB64-D401-4C2E-9191-29FFF9E7685F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02FEC9CF-D5FE-46CD-B163-B49564C0DA7F}" type="sibTrans" cxnId="{20F1BB64-D401-4C2E-9191-29FFF9E7685F}">
      <dgm:prSet/>
      <dgm:spPr/>
      <dgm:t>
        <a:bodyPr/>
        <a:lstStyle/>
        <a:p>
          <a:endParaRPr lang="ru-RU"/>
        </a:p>
      </dgm:t>
    </dgm:pt>
    <dgm:pt modelId="{3570653E-2186-4E57-B347-C174F5CD14D3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Нефинансовым организациям государственного сектора</a:t>
          </a:r>
          <a:endParaRPr lang="ru-RU" sz="1200" dirty="0">
            <a:solidFill>
              <a:schemeClr val="tx1"/>
            </a:solidFill>
          </a:endParaRPr>
        </a:p>
      </dgm:t>
    </dgm:pt>
    <dgm:pt modelId="{541FCA6B-87F4-44C1-B5D6-6CB5BCF2727C}" type="parTrans" cxnId="{037B038D-515D-405B-98A2-CE47C67B066B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4A6961D0-C4C8-4B5D-AF68-20A4504118E0}" type="sibTrans" cxnId="{037B038D-515D-405B-98A2-CE47C67B066B}">
      <dgm:prSet/>
      <dgm:spPr/>
      <dgm:t>
        <a:bodyPr/>
        <a:lstStyle/>
        <a:p>
          <a:endParaRPr lang="ru-RU"/>
        </a:p>
      </dgm:t>
    </dgm:pt>
    <dgm:pt modelId="{E0A1EC0A-E514-41BE-9DD4-256E1D66733C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Иным нефинансовым организациям</a:t>
          </a:r>
          <a:endParaRPr lang="ru-RU" sz="1200" dirty="0">
            <a:solidFill>
              <a:schemeClr val="tx1"/>
            </a:solidFill>
          </a:endParaRPr>
        </a:p>
      </dgm:t>
    </dgm:pt>
    <dgm:pt modelId="{8B627854-03C7-4B86-AD9C-A17CF605A052}" type="parTrans" cxnId="{EEE984EB-6812-4F4B-80A8-0336A2CD5319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BCAD7C05-6747-4A2F-9CCE-B0F183515CD4}" type="sibTrans" cxnId="{EEE984EB-6812-4F4B-80A8-0336A2CD5319}">
      <dgm:prSet/>
      <dgm:spPr/>
      <dgm:t>
        <a:bodyPr/>
        <a:lstStyle/>
        <a:p>
          <a:endParaRPr lang="ru-RU"/>
        </a:p>
      </dgm:t>
    </dgm:pt>
    <dgm:pt modelId="{6B985942-4079-4CA8-95F2-FCEF1F03E6B9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Некоммерческим организациям и физическим лицам – производителям товаров, работ и услуг</a:t>
          </a:r>
          <a:endParaRPr lang="ru-RU" sz="1200" dirty="0">
            <a:solidFill>
              <a:schemeClr val="tx1"/>
            </a:solidFill>
          </a:endParaRPr>
        </a:p>
      </dgm:t>
    </dgm:pt>
    <dgm:pt modelId="{80FF67C0-BD39-4B6A-8BF1-8CAF2FC4F9E5}" type="parTrans" cxnId="{4F193E99-D972-4FE6-9ECF-2F5AD929916F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E784D7CC-DC5B-40DE-8365-D1496FFFD05A}" type="sibTrans" cxnId="{4F193E99-D972-4FE6-9ECF-2F5AD929916F}">
      <dgm:prSet/>
      <dgm:spPr/>
      <dgm:t>
        <a:bodyPr/>
        <a:lstStyle/>
        <a:p>
          <a:endParaRPr lang="ru-RU"/>
        </a:p>
      </dgm:t>
    </dgm:pt>
    <dgm:pt modelId="{D6CA5FE1-5385-4A54-B71B-1C4B2FF640E4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Бюджетным и автономным учреждениям</a:t>
          </a:r>
          <a:endParaRPr lang="ru-RU" sz="1200" dirty="0">
            <a:solidFill>
              <a:schemeClr val="tx1"/>
            </a:solidFill>
          </a:endParaRPr>
        </a:p>
      </dgm:t>
    </dgm:pt>
    <dgm:pt modelId="{F276DCAE-1666-4DFD-AC0B-747B64BE98AC}" type="sibTrans" cxnId="{906DC8BA-071F-4E6F-AB45-49AAE03F93B7}">
      <dgm:prSet/>
      <dgm:spPr/>
      <dgm:t>
        <a:bodyPr/>
        <a:lstStyle/>
        <a:p>
          <a:endParaRPr lang="ru-RU"/>
        </a:p>
      </dgm:t>
    </dgm:pt>
    <dgm:pt modelId="{040A1AB8-C18A-4FD8-B1D5-8D2198EAD06F}" type="parTrans" cxnId="{906DC8BA-071F-4E6F-AB45-49AAE03F93B7}">
      <dgm:prSet/>
      <dgm:spPr>
        <a:ln>
          <a:solidFill>
            <a:srgbClr val="00602B"/>
          </a:solidFill>
        </a:ln>
      </dgm:spPr>
      <dgm:t>
        <a:bodyPr/>
        <a:lstStyle/>
        <a:p>
          <a:endParaRPr lang="ru-RU"/>
        </a:p>
      </dgm:t>
    </dgm:pt>
    <dgm:pt modelId="{F50AE26C-C38C-4E17-B19B-443B34AADC1E}" type="pres">
      <dgm:prSet presAssocID="{AD0F1583-087C-4B77-9462-EBC2F699F2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022177-E492-428F-96FE-C7D8B39D7DA2}" type="pres">
      <dgm:prSet presAssocID="{57A872AF-CA11-4375-81D9-DB732097C660}" presName="hierRoot1" presStyleCnt="0">
        <dgm:presLayoutVars>
          <dgm:hierBranch val="init"/>
        </dgm:presLayoutVars>
      </dgm:prSet>
      <dgm:spPr/>
    </dgm:pt>
    <dgm:pt modelId="{00130BA3-3306-4CB2-85F5-87F888AB96DC}" type="pres">
      <dgm:prSet presAssocID="{57A872AF-CA11-4375-81D9-DB732097C660}" presName="rootComposite1" presStyleCnt="0"/>
      <dgm:spPr/>
    </dgm:pt>
    <dgm:pt modelId="{5AFF623B-2510-41D9-BEC5-7EE3D90BC84B}" type="pres">
      <dgm:prSet presAssocID="{57A872AF-CA11-4375-81D9-DB732097C660}" presName="rootText1" presStyleLbl="node0" presStyleIdx="0" presStyleCnt="1" custScaleX="247916" custLinFactNeighborX="175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8908C2-215D-48DF-BA34-9044DABF7434}" type="pres">
      <dgm:prSet presAssocID="{57A872AF-CA11-4375-81D9-DB732097C66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7471509-5F8B-4A93-8EF4-C0D383DE2BD4}" type="pres">
      <dgm:prSet presAssocID="{57A872AF-CA11-4375-81D9-DB732097C660}" presName="hierChild2" presStyleCnt="0"/>
      <dgm:spPr/>
    </dgm:pt>
    <dgm:pt modelId="{947CBF22-C86F-4CB0-B503-9567D74E4724}" type="pres">
      <dgm:prSet presAssocID="{0B580DEE-F0C0-4784-BA4F-9E4431AEB1BD}" presName="Name37" presStyleLbl="parChTrans1D2" presStyleIdx="0" presStyleCnt="2" custSzX="2110200"/>
      <dgm:spPr/>
      <dgm:t>
        <a:bodyPr/>
        <a:lstStyle/>
        <a:p>
          <a:endParaRPr lang="ru-RU"/>
        </a:p>
      </dgm:t>
    </dgm:pt>
    <dgm:pt modelId="{954F233E-3964-4248-8534-9A73395BFE2B}" type="pres">
      <dgm:prSet presAssocID="{660C1704-92C6-4FDE-9604-BD3A65AFBEFE}" presName="hierRoot2" presStyleCnt="0">
        <dgm:presLayoutVars>
          <dgm:hierBranch val="init"/>
        </dgm:presLayoutVars>
      </dgm:prSet>
      <dgm:spPr/>
    </dgm:pt>
    <dgm:pt modelId="{DA27E5C3-A6A4-470E-BC75-E8019D58BC1C}" type="pres">
      <dgm:prSet presAssocID="{660C1704-92C6-4FDE-9604-BD3A65AFBEFE}" presName="rootComposite" presStyleCnt="0"/>
      <dgm:spPr/>
    </dgm:pt>
    <dgm:pt modelId="{13167CDE-7133-4D51-9829-BA39FAE0E09E}" type="pres">
      <dgm:prSet presAssocID="{660C1704-92C6-4FDE-9604-BD3A65AFBEFE}" presName="rootText" presStyleLbl="node2" presStyleIdx="0" presStyleCnt="2" custScaleX="158703" custLinFactNeighborX="-30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64A705-D6A5-4216-9674-7CD574976386}" type="pres">
      <dgm:prSet presAssocID="{660C1704-92C6-4FDE-9604-BD3A65AFBEFE}" presName="rootConnector" presStyleLbl="node2" presStyleIdx="0" presStyleCnt="2"/>
      <dgm:spPr/>
      <dgm:t>
        <a:bodyPr/>
        <a:lstStyle/>
        <a:p>
          <a:endParaRPr lang="ru-RU"/>
        </a:p>
      </dgm:t>
    </dgm:pt>
    <dgm:pt modelId="{A139CC29-CF49-47EE-99E9-0419A27A4A13}" type="pres">
      <dgm:prSet presAssocID="{660C1704-92C6-4FDE-9604-BD3A65AFBEFE}" presName="hierChild4" presStyleCnt="0"/>
      <dgm:spPr/>
    </dgm:pt>
    <dgm:pt modelId="{98C20FF4-BA63-4B54-B07E-9ADE603CBC0B}" type="pres">
      <dgm:prSet presAssocID="{BE40C9A2-267E-4EF7-8504-56E5BBA4D346}" presName="Name37" presStyleLbl="parChTrans1D3" presStyleIdx="0" presStyleCnt="9" custSzX="109096"/>
      <dgm:spPr/>
      <dgm:t>
        <a:bodyPr/>
        <a:lstStyle/>
        <a:p>
          <a:endParaRPr lang="ru-RU"/>
        </a:p>
      </dgm:t>
    </dgm:pt>
    <dgm:pt modelId="{5DCCFA11-C3D0-464C-88F1-4C6F1AE9F0A6}" type="pres">
      <dgm:prSet presAssocID="{A990A758-237D-49ED-803C-3F75AEA6574B}" presName="hierRoot2" presStyleCnt="0">
        <dgm:presLayoutVars>
          <dgm:hierBranch val="init"/>
        </dgm:presLayoutVars>
      </dgm:prSet>
      <dgm:spPr/>
    </dgm:pt>
    <dgm:pt modelId="{07CADBAB-3B5D-4C30-81F8-BD5D5DFEA979}" type="pres">
      <dgm:prSet presAssocID="{A990A758-237D-49ED-803C-3F75AEA6574B}" presName="rootComposite" presStyleCnt="0"/>
      <dgm:spPr/>
    </dgm:pt>
    <dgm:pt modelId="{7AAB9CDC-AB45-4F68-A22C-714931FBAADD}" type="pres">
      <dgm:prSet presAssocID="{A990A758-237D-49ED-803C-3F75AEA6574B}" presName="rootText" presStyleLbl="node3" presStyleIdx="0" presStyleCnt="9" custScaleX="158703" custLinFactNeighborX="-9473" custLinFactNeighborY="-46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7B73CB-2301-4E90-B31D-405DEC06BFB7}" type="pres">
      <dgm:prSet presAssocID="{A990A758-237D-49ED-803C-3F75AEA6574B}" presName="rootConnector" presStyleLbl="node3" presStyleIdx="0" presStyleCnt="9"/>
      <dgm:spPr/>
      <dgm:t>
        <a:bodyPr/>
        <a:lstStyle/>
        <a:p>
          <a:endParaRPr lang="ru-RU"/>
        </a:p>
      </dgm:t>
    </dgm:pt>
    <dgm:pt modelId="{E4740AA3-A75A-452C-BD20-14B43202A698}" type="pres">
      <dgm:prSet presAssocID="{A990A758-237D-49ED-803C-3F75AEA6574B}" presName="hierChild4" presStyleCnt="0"/>
      <dgm:spPr/>
    </dgm:pt>
    <dgm:pt modelId="{0D148B45-5F8E-4E7A-BF18-77263228A1B6}" type="pres">
      <dgm:prSet presAssocID="{A990A758-237D-49ED-803C-3F75AEA6574B}" presName="hierChild5" presStyleCnt="0"/>
      <dgm:spPr/>
    </dgm:pt>
    <dgm:pt modelId="{CA0155BA-F7A9-4EBE-A2E7-91FE8A7C51A1}" type="pres">
      <dgm:prSet presAssocID="{9D8031A2-2C4A-47B1-9610-FDF5B1884B9A}" presName="Name37" presStyleLbl="parChTrans1D3" presStyleIdx="1" presStyleCnt="9" custSzX="109096"/>
      <dgm:spPr/>
      <dgm:t>
        <a:bodyPr/>
        <a:lstStyle/>
        <a:p>
          <a:endParaRPr lang="ru-RU"/>
        </a:p>
      </dgm:t>
    </dgm:pt>
    <dgm:pt modelId="{286C66E4-FB2F-421B-9C27-B8F63E276C42}" type="pres">
      <dgm:prSet presAssocID="{A3FE2AE8-E0F7-44B8-AF50-354D5BEE015A}" presName="hierRoot2" presStyleCnt="0">
        <dgm:presLayoutVars>
          <dgm:hierBranch val="init"/>
        </dgm:presLayoutVars>
      </dgm:prSet>
      <dgm:spPr/>
    </dgm:pt>
    <dgm:pt modelId="{B248ACD6-BB21-4586-BB5F-5C2C435A6A34}" type="pres">
      <dgm:prSet presAssocID="{A3FE2AE8-E0F7-44B8-AF50-354D5BEE015A}" presName="rootComposite" presStyleCnt="0"/>
      <dgm:spPr/>
    </dgm:pt>
    <dgm:pt modelId="{DFBB676C-F46C-4954-A91A-290D098CCD06}" type="pres">
      <dgm:prSet presAssocID="{A3FE2AE8-E0F7-44B8-AF50-354D5BEE015A}" presName="rootText" presStyleLbl="node3" presStyleIdx="1" presStyleCnt="9" custScaleX="158703" custLinFactNeighborX="-9473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BE5987-5449-4CC3-ACEC-3AFA32EFE8F3}" type="pres">
      <dgm:prSet presAssocID="{A3FE2AE8-E0F7-44B8-AF50-354D5BEE015A}" presName="rootConnector" presStyleLbl="node3" presStyleIdx="1" presStyleCnt="9"/>
      <dgm:spPr/>
      <dgm:t>
        <a:bodyPr/>
        <a:lstStyle/>
        <a:p>
          <a:endParaRPr lang="ru-RU"/>
        </a:p>
      </dgm:t>
    </dgm:pt>
    <dgm:pt modelId="{C0CF2B38-C7BF-4F72-8CC8-84D77ABCE8BD}" type="pres">
      <dgm:prSet presAssocID="{A3FE2AE8-E0F7-44B8-AF50-354D5BEE015A}" presName="hierChild4" presStyleCnt="0"/>
      <dgm:spPr/>
    </dgm:pt>
    <dgm:pt modelId="{1EE55A20-3AC0-4E0E-BE9D-A90EF6F55C5B}" type="pres">
      <dgm:prSet presAssocID="{A3FE2AE8-E0F7-44B8-AF50-354D5BEE015A}" presName="hierChild5" presStyleCnt="0"/>
      <dgm:spPr/>
    </dgm:pt>
    <dgm:pt modelId="{4EBF75FC-500E-4466-B167-A3C5B75AB582}" type="pres">
      <dgm:prSet presAssocID="{BFFEE019-8C2E-493F-BCD4-1DB14F56C3F7}" presName="Name37" presStyleLbl="parChTrans1D3" presStyleIdx="2" presStyleCnt="9" custSzX="109096"/>
      <dgm:spPr/>
      <dgm:t>
        <a:bodyPr/>
        <a:lstStyle/>
        <a:p>
          <a:endParaRPr lang="ru-RU"/>
        </a:p>
      </dgm:t>
    </dgm:pt>
    <dgm:pt modelId="{B8E6EB9F-BB84-4189-9B1F-21429394B335}" type="pres">
      <dgm:prSet presAssocID="{51A55D70-6438-4C61-A45C-05865EF691FE}" presName="hierRoot2" presStyleCnt="0">
        <dgm:presLayoutVars>
          <dgm:hierBranch val="init"/>
        </dgm:presLayoutVars>
      </dgm:prSet>
      <dgm:spPr/>
    </dgm:pt>
    <dgm:pt modelId="{37BCE2E9-C0E2-49F5-AD72-456DA9CF5CC7}" type="pres">
      <dgm:prSet presAssocID="{51A55D70-6438-4C61-A45C-05865EF691FE}" presName="rootComposite" presStyleCnt="0"/>
      <dgm:spPr/>
    </dgm:pt>
    <dgm:pt modelId="{75B8A415-51C7-4532-AE95-8BFB71385907}" type="pres">
      <dgm:prSet presAssocID="{51A55D70-6438-4C61-A45C-05865EF691FE}" presName="rootText" presStyleLbl="node3" presStyleIdx="2" presStyleCnt="9" custScaleX="158703" custLinFactNeighborX="-9473" custLinFactNeighborY="-82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B603C0-AACD-4527-9EFA-B67599DB61EF}" type="pres">
      <dgm:prSet presAssocID="{51A55D70-6438-4C61-A45C-05865EF691FE}" presName="rootConnector" presStyleLbl="node3" presStyleIdx="2" presStyleCnt="9"/>
      <dgm:spPr/>
      <dgm:t>
        <a:bodyPr/>
        <a:lstStyle/>
        <a:p>
          <a:endParaRPr lang="ru-RU"/>
        </a:p>
      </dgm:t>
    </dgm:pt>
    <dgm:pt modelId="{8E0565F2-FB39-41AB-AA2C-E7CF2386CF77}" type="pres">
      <dgm:prSet presAssocID="{51A55D70-6438-4C61-A45C-05865EF691FE}" presName="hierChild4" presStyleCnt="0"/>
      <dgm:spPr/>
    </dgm:pt>
    <dgm:pt modelId="{DE8C8ADD-2850-4282-A9FB-D33667EC80D1}" type="pres">
      <dgm:prSet presAssocID="{51A55D70-6438-4C61-A45C-05865EF691FE}" presName="hierChild5" presStyleCnt="0"/>
      <dgm:spPr/>
    </dgm:pt>
    <dgm:pt modelId="{ED178471-AA2B-4377-863F-F53493D6569A}" type="pres">
      <dgm:prSet presAssocID="{932D8701-8210-465E-AC55-ADDDDB8C0789}" presName="Name37" presStyleLbl="parChTrans1D3" presStyleIdx="3" presStyleCnt="9" custSzX="109096"/>
      <dgm:spPr/>
      <dgm:t>
        <a:bodyPr/>
        <a:lstStyle/>
        <a:p>
          <a:endParaRPr lang="ru-RU"/>
        </a:p>
      </dgm:t>
    </dgm:pt>
    <dgm:pt modelId="{1651255F-1980-4E41-842A-D07321F63D9F}" type="pres">
      <dgm:prSet presAssocID="{73651C31-1FF1-45C7-A82E-591DA2C37945}" presName="hierRoot2" presStyleCnt="0">
        <dgm:presLayoutVars>
          <dgm:hierBranch val="init"/>
        </dgm:presLayoutVars>
      </dgm:prSet>
      <dgm:spPr/>
    </dgm:pt>
    <dgm:pt modelId="{B158FE31-B19B-4E03-8999-32F4E89393EF}" type="pres">
      <dgm:prSet presAssocID="{73651C31-1FF1-45C7-A82E-591DA2C37945}" presName="rootComposite" presStyleCnt="0"/>
      <dgm:spPr/>
    </dgm:pt>
    <dgm:pt modelId="{A8CA29CB-C5E6-48F5-B295-4BDB0F6C8C23}" type="pres">
      <dgm:prSet presAssocID="{73651C31-1FF1-45C7-A82E-591DA2C37945}" presName="rootText" presStyleLbl="node3" presStyleIdx="3" presStyleCnt="9" custScaleX="158703" custLinFactNeighborX="-9473" custLinFactNeighborY="-100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8C1CCA-15B4-4B23-9891-13AA2B55D4FE}" type="pres">
      <dgm:prSet presAssocID="{73651C31-1FF1-45C7-A82E-591DA2C37945}" presName="rootConnector" presStyleLbl="node3" presStyleIdx="3" presStyleCnt="9"/>
      <dgm:spPr/>
      <dgm:t>
        <a:bodyPr/>
        <a:lstStyle/>
        <a:p>
          <a:endParaRPr lang="ru-RU"/>
        </a:p>
      </dgm:t>
    </dgm:pt>
    <dgm:pt modelId="{CD1DFAF0-F890-4AFA-9DB0-31F254141614}" type="pres">
      <dgm:prSet presAssocID="{73651C31-1FF1-45C7-A82E-591DA2C37945}" presName="hierChild4" presStyleCnt="0"/>
      <dgm:spPr/>
    </dgm:pt>
    <dgm:pt modelId="{958E808A-DAFD-4FA5-9237-958B8131725B}" type="pres">
      <dgm:prSet presAssocID="{73651C31-1FF1-45C7-A82E-591DA2C37945}" presName="hierChild5" presStyleCnt="0"/>
      <dgm:spPr/>
    </dgm:pt>
    <dgm:pt modelId="{D0796E9D-C90A-4A01-8FAA-4994A7C01D4B}" type="pres">
      <dgm:prSet presAssocID="{25356DC8-42FA-499F-9A61-7CE1C6E8E542}" presName="Name37" presStyleLbl="parChTrans1D3" presStyleIdx="4" presStyleCnt="9" custSzX="109096"/>
      <dgm:spPr/>
      <dgm:t>
        <a:bodyPr/>
        <a:lstStyle/>
        <a:p>
          <a:endParaRPr lang="ru-RU"/>
        </a:p>
      </dgm:t>
    </dgm:pt>
    <dgm:pt modelId="{5C2FF524-A1F5-458E-88EA-5ED8C5A8388F}" type="pres">
      <dgm:prSet presAssocID="{013A8E18-75E3-4044-8A2E-73F25AAF8A55}" presName="hierRoot2" presStyleCnt="0">
        <dgm:presLayoutVars>
          <dgm:hierBranch val="init"/>
        </dgm:presLayoutVars>
      </dgm:prSet>
      <dgm:spPr/>
    </dgm:pt>
    <dgm:pt modelId="{0AE5F166-E493-4C0C-B38D-D9A02D6E5051}" type="pres">
      <dgm:prSet presAssocID="{013A8E18-75E3-4044-8A2E-73F25AAF8A55}" presName="rootComposite" presStyleCnt="0"/>
      <dgm:spPr/>
    </dgm:pt>
    <dgm:pt modelId="{DDABE848-FCBC-4088-9E37-8F4B05B6D2E3}" type="pres">
      <dgm:prSet presAssocID="{013A8E18-75E3-4044-8A2E-73F25AAF8A55}" presName="rootText" presStyleLbl="node3" presStyleIdx="4" presStyleCnt="9" custScaleX="158703" custLinFactNeighborX="-10076" custLinFactNeighborY="-118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E661E2-58DF-424F-898F-C79F09218A90}" type="pres">
      <dgm:prSet presAssocID="{013A8E18-75E3-4044-8A2E-73F25AAF8A55}" presName="rootConnector" presStyleLbl="node3" presStyleIdx="4" presStyleCnt="9"/>
      <dgm:spPr/>
      <dgm:t>
        <a:bodyPr/>
        <a:lstStyle/>
        <a:p>
          <a:endParaRPr lang="ru-RU"/>
        </a:p>
      </dgm:t>
    </dgm:pt>
    <dgm:pt modelId="{15CA717E-2126-41FA-9015-D17385444B97}" type="pres">
      <dgm:prSet presAssocID="{013A8E18-75E3-4044-8A2E-73F25AAF8A55}" presName="hierChild4" presStyleCnt="0"/>
      <dgm:spPr/>
    </dgm:pt>
    <dgm:pt modelId="{3D9E556F-D15D-4F79-9205-8BF80512FFC4}" type="pres">
      <dgm:prSet presAssocID="{013A8E18-75E3-4044-8A2E-73F25AAF8A55}" presName="hierChild5" presStyleCnt="0"/>
      <dgm:spPr/>
    </dgm:pt>
    <dgm:pt modelId="{3E6D200C-42AA-4B6A-B40A-A87D86EAD743}" type="pres">
      <dgm:prSet presAssocID="{27BEE48B-66FF-44CC-B38B-8748CE997E0D}" presName="Name37" presStyleLbl="parChTrans1D3" presStyleIdx="5" presStyleCnt="9" custSzX="109096"/>
      <dgm:spPr/>
      <dgm:t>
        <a:bodyPr/>
        <a:lstStyle/>
        <a:p>
          <a:endParaRPr lang="ru-RU"/>
        </a:p>
      </dgm:t>
    </dgm:pt>
    <dgm:pt modelId="{ECE8D2ED-A4C3-42C2-8F01-F57CF7030412}" type="pres">
      <dgm:prSet presAssocID="{D1DD0ABA-DB18-4F52-A795-C64277AA55CA}" presName="hierRoot2" presStyleCnt="0">
        <dgm:presLayoutVars>
          <dgm:hierBranch val="init"/>
        </dgm:presLayoutVars>
      </dgm:prSet>
      <dgm:spPr/>
    </dgm:pt>
    <dgm:pt modelId="{1E2BBDBE-DA33-4B47-AFCE-1FC873269ED2}" type="pres">
      <dgm:prSet presAssocID="{D1DD0ABA-DB18-4F52-A795-C64277AA55CA}" presName="rootComposite" presStyleCnt="0"/>
      <dgm:spPr/>
    </dgm:pt>
    <dgm:pt modelId="{8F99948A-6767-417F-B5CD-91428178ACEA}" type="pres">
      <dgm:prSet presAssocID="{D1DD0ABA-DB18-4F52-A795-C64277AA55CA}" presName="rootText" presStyleLbl="node3" presStyleIdx="5" presStyleCnt="9" custScaleX="158703" custLinFactNeighborX="-7337" custLinFactNeighborY="-117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06CE1A-62F3-46B7-A69D-50A247959F64}" type="pres">
      <dgm:prSet presAssocID="{D1DD0ABA-DB18-4F52-A795-C64277AA55CA}" presName="rootConnector" presStyleLbl="node3" presStyleIdx="5" presStyleCnt="9"/>
      <dgm:spPr/>
      <dgm:t>
        <a:bodyPr/>
        <a:lstStyle/>
        <a:p>
          <a:endParaRPr lang="ru-RU"/>
        </a:p>
      </dgm:t>
    </dgm:pt>
    <dgm:pt modelId="{CAA5E24C-7CAE-4D89-B5A4-2B2A8F2843AD}" type="pres">
      <dgm:prSet presAssocID="{D1DD0ABA-DB18-4F52-A795-C64277AA55CA}" presName="hierChild4" presStyleCnt="0"/>
      <dgm:spPr/>
    </dgm:pt>
    <dgm:pt modelId="{45ABB230-158E-460E-AAA8-38F6E4A6916A}" type="pres">
      <dgm:prSet presAssocID="{D1DD0ABA-DB18-4F52-A795-C64277AA55CA}" presName="hierChild5" presStyleCnt="0"/>
      <dgm:spPr/>
    </dgm:pt>
    <dgm:pt modelId="{37D54157-29F5-41E5-B734-6AA273648B2D}" type="pres">
      <dgm:prSet presAssocID="{660C1704-92C6-4FDE-9604-BD3A65AFBEFE}" presName="hierChild5" presStyleCnt="0"/>
      <dgm:spPr/>
    </dgm:pt>
    <dgm:pt modelId="{BA3492B8-DB5F-443F-9BF1-1E9CE0BE2FEA}" type="pres">
      <dgm:prSet presAssocID="{FB0B6C4F-77BD-44C5-8FFF-E9654A867ACB}" presName="Name37" presStyleLbl="parChTrans1D2" presStyleIdx="1" presStyleCnt="2" custSzX="2372351"/>
      <dgm:spPr/>
      <dgm:t>
        <a:bodyPr/>
        <a:lstStyle/>
        <a:p>
          <a:endParaRPr lang="ru-RU"/>
        </a:p>
      </dgm:t>
    </dgm:pt>
    <dgm:pt modelId="{F771FC56-455D-4805-9533-7AF50184FDD2}" type="pres">
      <dgm:prSet presAssocID="{F5CA57C5-D37D-42A2-9073-6B21474C7E6E}" presName="hierRoot2" presStyleCnt="0">
        <dgm:presLayoutVars>
          <dgm:hierBranch val="init"/>
        </dgm:presLayoutVars>
      </dgm:prSet>
      <dgm:spPr/>
    </dgm:pt>
    <dgm:pt modelId="{1620A577-7530-4E07-9085-8D9B8E4355ED}" type="pres">
      <dgm:prSet presAssocID="{F5CA57C5-D37D-42A2-9073-6B21474C7E6E}" presName="rootComposite" presStyleCnt="0"/>
      <dgm:spPr/>
    </dgm:pt>
    <dgm:pt modelId="{3B003CFA-CCC9-4717-8804-9AA387C30E33}" type="pres">
      <dgm:prSet presAssocID="{F5CA57C5-D37D-42A2-9073-6B21474C7E6E}" presName="rootText" presStyleLbl="node2" presStyleIdx="1" presStyleCnt="2" custScaleX="158703" custLinFactNeighborX="14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D457E3-C414-45D2-879D-C256F8072866}" type="pres">
      <dgm:prSet presAssocID="{F5CA57C5-D37D-42A2-9073-6B21474C7E6E}" presName="rootConnector" presStyleLbl="node2" presStyleIdx="1" presStyleCnt="2"/>
      <dgm:spPr/>
      <dgm:t>
        <a:bodyPr/>
        <a:lstStyle/>
        <a:p>
          <a:endParaRPr lang="ru-RU"/>
        </a:p>
      </dgm:t>
    </dgm:pt>
    <dgm:pt modelId="{6A359230-4227-4E4F-8242-F9BC1999D72C}" type="pres">
      <dgm:prSet presAssocID="{F5CA57C5-D37D-42A2-9073-6B21474C7E6E}" presName="hierChild4" presStyleCnt="0"/>
      <dgm:spPr/>
    </dgm:pt>
    <dgm:pt modelId="{20773381-EE9D-4A86-B36E-A480E48EDE57}" type="pres">
      <dgm:prSet presAssocID="{89365DCD-162D-4AE2-AE38-68737020666E}" presName="Name37" presStyleLbl="parChTrans1D3" presStyleIdx="6" presStyleCnt="9" custSzX="2187163"/>
      <dgm:spPr/>
      <dgm:t>
        <a:bodyPr/>
        <a:lstStyle/>
        <a:p>
          <a:endParaRPr lang="ru-RU"/>
        </a:p>
      </dgm:t>
    </dgm:pt>
    <dgm:pt modelId="{905BCDF8-C99E-4E27-AC06-D1A298F3493C}" type="pres">
      <dgm:prSet presAssocID="{12F1F8CC-5D1A-491A-811C-21122F42D931}" presName="hierRoot2" presStyleCnt="0">
        <dgm:presLayoutVars>
          <dgm:hierBranch val="init"/>
        </dgm:presLayoutVars>
      </dgm:prSet>
      <dgm:spPr/>
    </dgm:pt>
    <dgm:pt modelId="{0EDDD945-D73E-478B-9E57-6912B5339C37}" type="pres">
      <dgm:prSet presAssocID="{12F1F8CC-5D1A-491A-811C-21122F42D931}" presName="rootComposite" presStyleCnt="0"/>
      <dgm:spPr/>
    </dgm:pt>
    <dgm:pt modelId="{756C912F-8CC1-4ACC-B543-90ADBA40BC9B}" type="pres">
      <dgm:prSet presAssocID="{12F1F8CC-5D1A-491A-811C-21122F42D931}" presName="rootText" presStyleLbl="node3" presStyleIdx="6" presStyleCnt="9" custScaleX="158703" custLinFactNeighborX="-15592" custLinFactNeighborY="-2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C85485-9583-46D5-BBC5-3CB22C3B9D25}" type="pres">
      <dgm:prSet presAssocID="{12F1F8CC-5D1A-491A-811C-21122F42D931}" presName="rootConnector" presStyleLbl="node3" presStyleIdx="6" presStyleCnt="9"/>
      <dgm:spPr/>
      <dgm:t>
        <a:bodyPr/>
        <a:lstStyle/>
        <a:p>
          <a:endParaRPr lang="ru-RU"/>
        </a:p>
      </dgm:t>
    </dgm:pt>
    <dgm:pt modelId="{C8AA86D2-6E1F-43C5-80BC-FB612ED878AE}" type="pres">
      <dgm:prSet presAssocID="{12F1F8CC-5D1A-491A-811C-21122F42D931}" presName="hierChild4" presStyleCnt="0"/>
      <dgm:spPr/>
    </dgm:pt>
    <dgm:pt modelId="{BA0B9753-92EC-4298-8CD0-C4B969E88E46}" type="pres">
      <dgm:prSet presAssocID="{10125029-05C1-4F96-89E7-D72E2B4CA780}" presName="Name37" presStyleLbl="parChTrans1D4" presStyleIdx="0" presStyleCnt="10" custSzX="109096"/>
      <dgm:spPr/>
      <dgm:t>
        <a:bodyPr/>
        <a:lstStyle/>
        <a:p>
          <a:endParaRPr lang="ru-RU"/>
        </a:p>
      </dgm:t>
    </dgm:pt>
    <dgm:pt modelId="{1DFB38E0-3016-46D0-8C6C-7131D4128C1C}" type="pres">
      <dgm:prSet presAssocID="{901DAE6F-66A2-415E-849F-FB62B1B6C56C}" presName="hierRoot2" presStyleCnt="0">
        <dgm:presLayoutVars>
          <dgm:hierBranch val="init"/>
        </dgm:presLayoutVars>
      </dgm:prSet>
      <dgm:spPr/>
    </dgm:pt>
    <dgm:pt modelId="{BBA9EEF4-6C79-49FD-9FED-F5B6FC686D1D}" type="pres">
      <dgm:prSet presAssocID="{901DAE6F-66A2-415E-849F-FB62B1B6C56C}" presName="rootComposite" presStyleCnt="0"/>
      <dgm:spPr/>
    </dgm:pt>
    <dgm:pt modelId="{A843C1CE-2AAA-4414-9614-0582874264EA}" type="pres">
      <dgm:prSet presAssocID="{901DAE6F-66A2-415E-849F-FB62B1B6C56C}" presName="rootText" presStyleLbl="node4" presStyleIdx="0" presStyleCnt="10" custScaleX="158703" custLinFactNeighborX="-22804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981CC3-5EDA-493D-874D-B016750922BF}" type="pres">
      <dgm:prSet presAssocID="{901DAE6F-66A2-415E-849F-FB62B1B6C56C}" presName="rootConnector" presStyleLbl="node4" presStyleIdx="0" presStyleCnt="10"/>
      <dgm:spPr/>
      <dgm:t>
        <a:bodyPr/>
        <a:lstStyle/>
        <a:p>
          <a:endParaRPr lang="ru-RU"/>
        </a:p>
      </dgm:t>
    </dgm:pt>
    <dgm:pt modelId="{B3B4CC2A-2F0C-4C71-80B9-0038279148B5}" type="pres">
      <dgm:prSet presAssocID="{901DAE6F-66A2-415E-849F-FB62B1B6C56C}" presName="hierChild4" presStyleCnt="0"/>
      <dgm:spPr/>
    </dgm:pt>
    <dgm:pt modelId="{702DDDA5-F83E-424D-9B7A-47576342B5AE}" type="pres">
      <dgm:prSet presAssocID="{901DAE6F-66A2-415E-849F-FB62B1B6C56C}" presName="hierChild5" presStyleCnt="0"/>
      <dgm:spPr/>
    </dgm:pt>
    <dgm:pt modelId="{97567425-3B3B-4F17-9BC3-E810D7817525}" type="pres">
      <dgm:prSet presAssocID="{BD4F270E-C607-4736-B0D0-D75DD5BBF84D}" presName="Name37" presStyleLbl="parChTrans1D4" presStyleIdx="1" presStyleCnt="10" custSzX="109096"/>
      <dgm:spPr/>
      <dgm:t>
        <a:bodyPr/>
        <a:lstStyle/>
        <a:p>
          <a:endParaRPr lang="ru-RU"/>
        </a:p>
      </dgm:t>
    </dgm:pt>
    <dgm:pt modelId="{51AD60F4-43C0-4513-9349-1DBC7A588027}" type="pres">
      <dgm:prSet presAssocID="{0298423B-B2FA-41AA-A3F9-A99EE250B4A8}" presName="hierRoot2" presStyleCnt="0">
        <dgm:presLayoutVars>
          <dgm:hierBranch val="init"/>
        </dgm:presLayoutVars>
      </dgm:prSet>
      <dgm:spPr/>
    </dgm:pt>
    <dgm:pt modelId="{B26AFC37-0B12-4FA0-A719-A26BDF6A55C9}" type="pres">
      <dgm:prSet presAssocID="{0298423B-B2FA-41AA-A3F9-A99EE250B4A8}" presName="rootComposite" presStyleCnt="0"/>
      <dgm:spPr/>
    </dgm:pt>
    <dgm:pt modelId="{40933277-C3E3-4A76-B092-B9A0F480D287}" type="pres">
      <dgm:prSet presAssocID="{0298423B-B2FA-41AA-A3F9-A99EE250B4A8}" presName="rootText" presStyleLbl="node4" presStyleIdx="1" presStyleCnt="10" custScaleX="158703" custLinFactNeighborX="-22804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391A1F-7337-46F8-B089-F2154F691D04}" type="pres">
      <dgm:prSet presAssocID="{0298423B-B2FA-41AA-A3F9-A99EE250B4A8}" presName="rootConnector" presStyleLbl="node4" presStyleIdx="1" presStyleCnt="10"/>
      <dgm:spPr/>
      <dgm:t>
        <a:bodyPr/>
        <a:lstStyle/>
        <a:p>
          <a:endParaRPr lang="ru-RU"/>
        </a:p>
      </dgm:t>
    </dgm:pt>
    <dgm:pt modelId="{18D0FB54-FBE4-43D5-BA26-05688BED2D4E}" type="pres">
      <dgm:prSet presAssocID="{0298423B-B2FA-41AA-A3F9-A99EE250B4A8}" presName="hierChild4" presStyleCnt="0"/>
      <dgm:spPr/>
    </dgm:pt>
    <dgm:pt modelId="{C3EC40D8-5901-46D4-8A0E-B2412429F15D}" type="pres">
      <dgm:prSet presAssocID="{0298423B-B2FA-41AA-A3F9-A99EE250B4A8}" presName="hierChild5" presStyleCnt="0"/>
      <dgm:spPr/>
    </dgm:pt>
    <dgm:pt modelId="{F080F7B8-00BD-4933-BC0F-222BFE9FC719}" type="pres">
      <dgm:prSet presAssocID="{CE89B89E-7135-4A93-AE2D-67157ADA11C5}" presName="Name37" presStyleLbl="parChTrans1D4" presStyleIdx="2" presStyleCnt="10" custSzX="109096"/>
      <dgm:spPr/>
      <dgm:t>
        <a:bodyPr/>
        <a:lstStyle/>
        <a:p>
          <a:endParaRPr lang="ru-RU"/>
        </a:p>
      </dgm:t>
    </dgm:pt>
    <dgm:pt modelId="{7A20DAA4-C338-4804-B945-FAB5DC355C01}" type="pres">
      <dgm:prSet presAssocID="{73BBDA07-1BA2-483B-81F1-7FCF8E234CEA}" presName="hierRoot2" presStyleCnt="0">
        <dgm:presLayoutVars>
          <dgm:hierBranch val="init"/>
        </dgm:presLayoutVars>
      </dgm:prSet>
      <dgm:spPr/>
    </dgm:pt>
    <dgm:pt modelId="{C041CA25-5C3E-4E40-98C9-F2D7D429719F}" type="pres">
      <dgm:prSet presAssocID="{73BBDA07-1BA2-483B-81F1-7FCF8E234CEA}" presName="rootComposite" presStyleCnt="0"/>
      <dgm:spPr/>
    </dgm:pt>
    <dgm:pt modelId="{10311A05-9669-4BEC-AAB0-D0A565457345}" type="pres">
      <dgm:prSet presAssocID="{73BBDA07-1BA2-483B-81F1-7FCF8E234CEA}" presName="rootText" presStyleLbl="node4" presStyleIdx="2" presStyleCnt="10" custScaleX="158703" custLinFactNeighborX="-22804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038DF3-B90D-4485-89AF-65B772B99FA2}" type="pres">
      <dgm:prSet presAssocID="{73BBDA07-1BA2-483B-81F1-7FCF8E234CEA}" presName="rootConnector" presStyleLbl="node4" presStyleIdx="2" presStyleCnt="10"/>
      <dgm:spPr/>
      <dgm:t>
        <a:bodyPr/>
        <a:lstStyle/>
        <a:p>
          <a:endParaRPr lang="ru-RU"/>
        </a:p>
      </dgm:t>
    </dgm:pt>
    <dgm:pt modelId="{C69A5B3B-A93F-4F86-9850-1BB426DB46E0}" type="pres">
      <dgm:prSet presAssocID="{73BBDA07-1BA2-483B-81F1-7FCF8E234CEA}" presName="hierChild4" presStyleCnt="0"/>
      <dgm:spPr/>
    </dgm:pt>
    <dgm:pt modelId="{BA45E008-594F-4FCD-AECC-27DCA9E8D82D}" type="pres">
      <dgm:prSet presAssocID="{73BBDA07-1BA2-483B-81F1-7FCF8E234CEA}" presName="hierChild5" presStyleCnt="0"/>
      <dgm:spPr/>
    </dgm:pt>
    <dgm:pt modelId="{72905E7B-AB89-4EA5-906B-DE7276DA0607}" type="pres">
      <dgm:prSet presAssocID="{13A6323C-DE3C-4C19-9D4F-E141EF7955B4}" presName="Name37" presStyleLbl="parChTrans1D4" presStyleIdx="3" presStyleCnt="10" custSzX="109096"/>
      <dgm:spPr/>
      <dgm:t>
        <a:bodyPr/>
        <a:lstStyle/>
        <a:p>
          <a:endParaRPr lang="ru-RU"/>
        </a:p>
      </dgm:t>
    </dgm:pt>
    <dgm:pt modelId="{CCBEAF26-24D9-4ABD-8D95-243352B30A2D}" type="pres">
      <dgm:prSet presAssocID="{D88EDCDB-1B5A-4F57-8772-3010C766026D}" presName="hierRoot2" presStyleCnt="0">
        <dgm:presLayoutVars>
          <dgm:hierBranch val="init"/>
        </dgm:presLayoutVars>
      </dgm:prSet>
      <dgm:spPr/>
    </dgm:pt>
    <dgm:pt modelId="{6F51977A-8895-4264-947F-A6A644ACA3FD}" type="pres">
      <dgm:prSet presAssocID="{D88EDCDB-1B5A-4F57-8772-3010C766026D}" presName="rootComposite" presStyleCnt="0"/>
      <dgm:spPr/>
    </dgm:pt>
    <dgm:pt modelId="{2ED230B9-AC7C-4B7C-8A04-F432A0278FA0}" type="pres">
      <dgm:prSet presAssocID="{D88EDCDB-1B5A-4F57-8772-3010C766026D}" presName="rootText" presStyleLbl="node4" presStyleIdx="3" presStyleCnt="10" custScaleX="158703" custLinFactNeighborX="-23407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4033B5-0F15-4B37-B64B-4CFF5D1EE50D}" type="pres">
      <dgm:prSet presAssocID="{D88EDCDB-1B5A-4F57-8772-3010C766026D}" presName="rootConnector" presStyleLbl="node4" presStyleIdx="3" presStyleCnt="10"/>
      <dgm:spPr/>
      <dgm:t>
        <a:bodyPr/>
        <a:lstStyle/>
        <a:p>
          <a:endParaRPr lang="ru-RU"/>
        </a:p>
      </dgm:t>
    </dgm:pt>
    <dgm:pt modelId="{3EEAE785-36FC-451C-ADE8-BEC5EC67EF86}" type="pres">
      <dgm:prSet presAssocID="{D88EDCDB-1B5A-4F57-8772-3010C766026D}" presName="hierChild4" presStyleCnt="0"/>
      <dgm:spPr/>
    </dgm:pt>
    <dgm:pt modelId="{4D2AB677-E3B7-4552-A789-4A558FEB9771}" type="pres">
      <dgm:prSet presAssocID="{D88EDCDB-1B5A-4F57-8772-3010C766026D}" presName="hierChild5" presStyleCnt="0"/>
      <dgm:spPr/>
    </dgm:pt>
    <dgm:pt modelId="{A83EC377-1576-4891-B228-9B3C8142CB84}" type="pres">
      <dgm:prSet presAssocID="{A9A4626F-1957-4A18-BDAA-898D27166992}" presName="Name37" presStyleLbl="parChTrans1D4" presStyleIdx="4" presStyleCnt="10" custSzX="109096"/>
      <dgm:spPr/>
      <dgm:t>
        <a:bodyPr/>
        <a:lstStyle/>
        <a:p>
          <a:endParaRPr lang="ru-RU"/>
        </a:p>
      </dgm:t>
    </dgm:pt>
    <dgm:pt modelId="{7E9DC0D6-F57D-4AFB-9E71-7A093DB19B37}" type="pres">
      <dgm:prSet presAssocID="{AD5FD25E-D531-4678-AF8F-74DFA623864B}" presName="hierRoot2" presStyleCnt="0">
        <dgm:presLayoutVars>
          <dgm:hierBranch val="init"/>
        </dgm:presLayoutVars>
      </dgm:prSet>
      <dgm:spPr/>
    </dgm:pt>
    <dgm:pt modelId="{C7EC7256-C42A-44D8-B1A7-7A7094B30EFD}" type="pres">
      <dgm:prSet presAssocID="{AD5FD25E-D531-4678-AF8F-74DFA623864B}" presName="rootComposite" presStyleCnt="0"/>
      <dgm:spPr/>
    </dgm:pt>
    <dgm:pt modelId="{5B896B5E-E632-4215-8170-66E67CD4B174}" type="pres">
      <dgm:prSet presAssocID="{AD5FD25E-D531-4678-AF8F-74DFA623864B}" presName="rootText" presStyleLbl="node4" presStyleIdx="4" presStyleCnt="10" custScaleX="158703" custLinFactNeighborX="-23407" custLinFactNeighborY="-6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4DD633-552B-4C57-B303-325FBB64033B}" type="pres">
      <dgm:prSet presAssocID="{AD5FD25E-D531-4678-AF8F-74DFA623864B}" presName="rootConnector" presStyleLbl="node4" presStyleIdx="4" presStyleCnt="10"/>
      <dgm:spPr/>
      <dgm:t>
        <a:bodyPr/>
        <a:lstStyle/>
        <a:p>
          <a:endParaRPr lang="ru-RU"/>
        </a:p>
      </dgm:t>
    </dgm:pt>
    <dgm:pt modelId="{9BA99879-DD4D-4699-988E-6159D394D16D}" type="pres">
      <dgm:prSet presAssocID="{AD5FD25E-D531-4678-AF8F-74DFA623864B}" presName="hierChild4" presStyleCnt="0"/>
      <dgm:spPr/>
    </dgm:pt>
    <dgm:pt modelId="{778EE700-7155-4C3C-9E7E-9EA4726CB6EA}" type="pres">
      <dgm:prSet presAssocID="{AD5FD25E-D531-4678-AF8F-74DFA623864B}" presName="hierChild5" presStyleCnt="0"/>
      <dgm:spPr/>
    </dgm:pt>
    <dgm:pt modelId="{02DA2AC2-BE73-4063-A7E4-5234A6253AFC}" type="pres">
      <dgm:prSet presAssocID="{12F1F8CC-5D1A-491A-811C-21122F42D931}" presName="hierChild5" presStyleCnt="0"/>
      <dgm:spPr/>
    </dgm:pt>
    <dgm:pt modelId="{2BD2C4C5-ED2D-449B-BF05-BCEE8EDB5AD4}" type="pres">
      <dgm:prSet presAssocID="{040A1AB8-C18A-4FD8-B1D5-8D2198EAD06F}" presName="Name37" presStyleLbl="parChTrans1D3" presStyleIdx="7" presStyleCnt="9" custSzX="109096"/>
      <dgm:spPr/>
      <dgm:t>
        <a:bodyPr/>
        <a:lstStyle/>
        <a:p>
          <a:endParaRPr lang="ru-RU"/>
        </a:p>
      </dgm:t>
    </dgm:pt>
    <dgm:pt modelId="{738A8524-70C4-4684-B1FD-1BBD330B2EAA}" type="pres">
      <dgm:prSet presAssocID="{D6CA5FE1-5385-4A54-B71B-1C4B2FF640E4}" presName="hierRoot2" presStyleCnt="0">
        <dgm:presLayoutVars>
          <dgm:hierBranch val="init"/>
        </dgm:presLayoutVars>
      </dgm:prSet>
      <dgm:spPr/>
    </dgm:pt>
    <dgm:pt modelId="{BBA7F1A7-E4C4-4CF8-952A-049EE3290413}" type="pres">
      <dgm:prSet presAssocID="{D6CA5FE1-5385-4A54-B71B-1C4B2FF640E4}" presName="rootComposite" presStyleCnt="0"/>
      <dgm:spPr/>
    </dgm:pt>
    <dgm:pt modelId="{389B55C5-57E1-40BC-81FF-7E2E75E7F0BE}" type="pres">
      <dgm:prSet presAssocID="{D6CA5FE1-5385-4A54-B71B-1C4B2FF640E4}" presName="rootText" presStyleLbl="node3" presStyleIdx="7" presStyleCnt="9" custScaleX="158703" custLinFactY="37511" custLinFactNeighborX="1498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918F55-637A-4F74-814D-B5B800CE6CF5}" type="pres">
      <dgm:prSet presAssocID="{D6CA5FE1-5385-4A54-B71B-1C4B2FF640E4}" presName="rootConnector" presStyleLbl="node3" presStyleIdx="7" presStyleCnt="9"/>
      <dgm:spPr/>
      <dgm:t>
        <a:bodyPr/>
        <a:lstStyle/>
        <a:p>
          <a:endParaRPr lang="ru-RU"/>
        </a:p>
      </dgm:t>
    </dgm:pt>
    <dgm:pt modelId="{4E64E3C5-13A5-4B07-958D-873BCB66F1DB}" type="pres">
      <dgm:prSet presAssocID="{D6CA5FE1-5385-4A54-B71B-1C4B2FF640E4}" presName="hierChild4" presStyleCnt="0"/>
      <dgm:spPr/>
    </dgm:pt>
    <dgm:pt modelId="{69CB5EFE-BC49-4048-A910-316468DB3E25}" type="pres">
      <dgm:prSet presAssocID="{D6CA5FE1-5385-4A54-B71B-1C4B2FF640E4}" presName="hierChild5" presStyleCnt="0"/>
      <dgm:spPr/>
    </dgm:pt>
    <dgm:pt modelId="{69E69D00-F5A8-457C-96D3-2D4E0D5857DE}" type="pres">
      <dgm:prSet presAssocID="{B30FD83B-AFA2-41A0-B1A8-D04A55584CE5}" presName="Name37" presStyleLbl="parChTrans1D3" presStyleIdx="8" presStyleCnt="9" custSzX="101805"/>
      <dgm:spPr/>
      <dgm:t>
        <a:bodyPr/>
        <a:lstStyle/>
        <a:p>
          <a:endParaRPr lang="ru-RU"/>
        </a:p>
      </dgm:t>
    </dgm:pt>
    <dgm:pt modelId="{82E5534F-FF07-4900-B238-4424D39B8FCD}" type="pres">
      <dgm:prSet presAssocID="{908BF964-6A92-46CF-84C5-425220910A31}" presName="hierRoot2" presStyleCnt="0">
        <dgm:presLayoutVars>
          <dgm:hierBranch val="init"/>
        </dgm:presLayoutVars>
      </dgm:prSet>
      <dgm:spPr/>
    </dgm:pt>
    <dgm:pt modelId="{9288980F-77C2-4DF4-AC8A-ADCE0FF4E840}" type="pres">
      <dgm:prSet presAssocID="{908BF964-6A92-46CF-84C5-425220910A31}" presName="rootComposite" presStyleCnt="0"/>
      <dgm:spPr/>
    </dgm:pt>
    <dgm:pt modelId="{8DDD9EAD-FE34-4549-BB0C-4EED2EB9C567}" type="pres">
      <dgm:prSet presAssocID="{908BF964-6A92-46CF-84C5-425220910A31}" presName="rootText" presStyleLbl="node3" presStyleIdx="8" presStyleCnt="9" custScaleX="158703" custLinFactNeighborX="964" custLinFactNeighborY="-2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49EEFE-1F96-4F8C-B56E-E0B3B98BF591}" type="pres">
      <dgm:prSet presAssocID="{908BF964-6A92-46CF-84C5-425220910A31}" presName="rootConnector" presStyleLbl="node3" presStyleIdx="8" presStyleCnt="9"/>
      <dgm:spPr/>
      <dgm:t>
        <a:bodyPr/>
        <a:lstStyle/>
        <a:p>
          <a:endParaRPr lang="ru-RU"/>
        </a:p>
      </dgm:t>
    </dgm:pt>
    <dgm:pt modelId="{D24E96C8-E032-43CB-B399-2A4EA05EB301}" type="pres">
      <dgm:prSet presAssocID="{908BF964-6A92-46CF-84C5-425220910A31}" presName="hierChild4" presStyleCnt="0"/>
      <dgm:spPr/>
    </dgm:pt>
    <dgm:pt modelId="{0D35FEA2-1FD4-4FAF-B79D-54E6043264BA}" type="pres">
      <dgm:prSet presAssocID="{59EE0FEC-48F0-4820-8913-43EF581E7896}" presName="Name37" presStyleLbl="parChTrans1D4" presStyleIdx="5" presStyleCnt="10" custSzX="109096"/>
      <dgm:spPr/>
      <dgm:t>
        <a:bodyPr/>
        <a:lstStyle/>
        <a:p>
          <a:endParaRPr lang="ru-RU"/>
        </a:p>
      </dgm:t>
    </dgm:pt>
    <dgm:pt modelId="{A9348E98-3881-499F-B61D-A22C8D7B5B7C}" type="pres">
      <dgm:prSet presAssocID="{108D0E98-4F92-4006-AFCB-313AE92C8033}" presName="hierRoot2" presStyleCnt="0">
        <dgm:presLayoutVars>
          <dgm:hierBranch val="init"/>
        </dgm:presLayoutVars>
      </dgm:prSet>
      <dgm:spPr/>
    </dgm:pt>
    <dgm:pt modelId="{41E62AB7-1E75-4A95-8610-3DFA9FC95083}" type="pres">
      <dgm:prSet presAssocID="{108D0E98-4F92-4006-AFCB-313AE92C8033}" presName="rootComposite" presStyleCnt="0"/>
      <dgm:spPr/>
    </dgm:pt>
    <dgm:pt modelId="{A98B278F-266E-4D17-8C6E-0AA85175CAD9}" type="pres">
      <dgm:prSet presAssocID="{108D0E98-4F92-4006-AFCB-313AE92C8033}" presName="rootText" presStyleLbl="node4" presStyleIdx="5" presStyleCnt="10" custScaleX="158703" custLinFactNeighborX="-6247" custLinFactNeighborY="63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C0A819-3C92-4E92-BCCF-9323A7EA4BC2}" type="pres">
      <dgm:prSet presAssocID="{108D0E98-4F92-4006-AFCB-313AE92C8033}" presName="rootConnector" presStyleLbl="node4" presStyleIdx="5" presStyleCnt="10"/>
      <dgm:spPr/>
      <dgm:t>
        <a:bodyPr/>
        <a:lstStyle/>
        <a:p>
          <a:endParaRPr lang="ru-RU"/>
        </a:p>
      </dgm:t>
    </dgm:pt>
    <dgm:pt modelId="{CF3FEECF-BEE5-432C-9515-09AB6F3C1385}" type="pres">
      <dgm:prSet presAssocID="{108D0E98-4F92-4006-AFCB-313AE92C8033}" presName="hierChild4" presStyleCnt="0"/>
      <dgm:spPr/>
    </dgm:pt>
    <dgm:pt modelId="{9CC18597-BC6A-4853-BCCB-1D1AEE648904}" type="pres">
      <dgm:prSet presAssocID="{108D0E98-4F92-4006-AFCB-313AE92C8033}" presName="hierChild5" presStyleCnt="0"/>
      <dgm:spPr/>
    </dgm:pt>
    <dgm:pt modelId="{7DAD4F09-1ABD-433F-9965-9E18DB550A5B}" type="pres">
      <dgm:prSet presAssocID="{90FA40FA-796A-444F-96A8-B2239E55E0BA}" presName="Name37" presStyleLbl="parChTrans1D4" presStyleIdx="6" presStyleCnt="10" custSzX="109096"/>
      <dgm:spPr/>
      <dgm:t>
        <a:bodyPr/>
        <a:lstStyle/>
        <a:p>
          <a:endParaRPr lang="ru-RU"/>
        </a:p>
      </dgm:t>
    </dgm:pt>
    <dgm:pt modelId="{024963E3-0312-4EAC-A78F-C9964E72D81F}" type="pres">
      <dgm:prSet presAssocID="{21099E6F-B0C3-4C22-8C09-7C1D9CD96D25}" presName="hierRoot2" presStyleCnt="0">
        <dgm:presLayoutVars>
          <dgm:hierBranch val="init"/>
        </dgm:presLayoutVars>
      </dgm:prSet>
      <dgm:spPr/>
    </dgm:pt>
    <dgm:pt modelId="{7F161539-BA4E-40C7-9E6E-1BC86038A1CC}" type="pres">
      <dgm:prSet presAssocID="{21099E6F-B0C3-4C22-8C09-7C1D9CD96D25}" presName="rootComposite" presStyleCnt="0"/>
      <dgm:spPr/>
    </dgm:pt>
    <dgm:pt modelId="{9DDF0BCF-DCF9-441E-88AD-63570B383371}" type="pres">
      <dgm:prSet presAssocID="{21099E6F-B0C3-4C22-8C09-7C1D9CD96D25}" presName="rootText" presStyleLbl="node4" presStyleIdx="6" presStyleCnt="10" custScaleX="158703" custLinFactNeighborX="-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F75FB4-9A24-4A39-9591-9C5E2353BD4E}" type="pres">
      <dgm:prSet presAssocID="{21099E6F-B0C3-4C22-8C09-7C1D9CD96D25}" presName="rootConnector" presStyleLbl="node4" presStyleIdx="6" presStyleCnt="10"/>
      <dgm:spPr/>
      <dgm:t>
        <a:bodyPr/>
        <a:lstStyle/>
        <a:p>
          <a:endParaRPr lang="ru-RU"/>
        </a:p>
      </dgm:t>
    </dgm:pt>
    <dgm:pt modelId="{697EC2C6-284F-4A5B-AEAD-CE4901B1DAD0}" type="pres">
      <dgm:prSet presAssocID="{21099E6F-B0C3-4C22-8C09-7C1D9CD96D25}" presName="hierChild4" presStyleCnt="0"/>
      <dgm:spPr/>
    </dgm:pt>
    <dgm:pt modelId="{D50A53C5-3E4C-44D3-A02E-ED9D41DEFCAE}" type="pres">
      <dgm:prSet presAssocID="{21099E6F-B0C3-4C22-8C09-7C1D9CD96D25}" presName="hierChild5" presStyleCnt="0"/>
      <dgm:spPr/>
    </dgm:pt>
    <dgm:pt modelId="{69549154-6EBC-4314-A718-4E0A6F2DC0C6}" type="pres">
      <dgm:prSet presAssocID="{541FCA6B-87F4-44C1-B5D6-6CB5BCF2727C}" presName="Name37" presStyleLbl="parChTrans1D4" presStyleIdx="7" presStyleCnt="10" custSzX="109096"/>
      <dgm:spPr/>
      <dgm:t>
        <a:bodyPr/>
        <a:lstStyle/>
        <a:p>
          <a:endParaRPr lang="ru-RU"/>
        </a:p>
      </dgm:t>
    </dgm:pt>
    <dgm:pt modelId="{93D28471-2AA4-4BF2-A06C-444BB56743C2}" type="pres">
      <dgm:prSet presAssocID="{3570653E-2186-4E57-B347-C174F5CD14D3}" presName="hierRoot2" presStyleCnt="0">
        <dgm:presLayoutVars>
          <dgm:hierBranch val="init"/>
        </dgm:presLayoutVars>
      </dgm:prSet>
      <dgm:spPr/>
    </dgm:pt>
    <dgm:pt modelId="{83A19C14-1D59-46B5-A5FA-8601CA506475}" type="pres">
      <dgm:prSet presAssocID="{3570653E-2186-4E57-B347-C174F5CD14D3}" presName="rootComposite" presStyleCnt="0"/>
      <dgm:spPr/>
    </dgm:pt>
    <dgm:pt modelId="{B9693D21-7168-42E6-BE03-71AE974C733F}" type="pres">
      <dgm:prSet presAssocID="{3570653E-2186-4E57-B347-C174F5CD14D3}" presName="rootText" presStyleLbl="node4" presStyleIdx="7" presStyleCnt="10" custScaleX="158703" custLinFactNeighborX="-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81BDCE-AD8C-4483-89C5-D4BC944DC70B}" type="pres">
      <dgm:prSet presAssocID="{3570653E-2186-4E57-B347-C174F5CD14D3}" presName="rootConnector" presStyleLbl="node4" presStyleIdx="7" presStyleCnt="10"/>
      <dgm:spPr/>
      <dgm:t>
        <a:bodyPr/>
        <a:lstStyle/>
        <a:p>
          <a:endParaRPr lang="ru-RU"/>
        </a:p>
      </dgm:t>
    </dgm:pt>
    <dgm:pt modelId="{C43EC8BF-F55C-4592-A83B-A5DA082B8A2B}" type="pres">
      <dgm:prSet presAssocID="{3570653E-2186-4E57-B347-C174F5CD14D3}" presName="hierChild4" presStyleCnt="0"/>
      <dgm:spPr/>
    </dgm:pt>
    <dgm:pt modelId="{0AF8BCD9-10B5-4CB8-A27B-CBA77E4FCAEF}" type="pres">
      <dgm:prSet presAssocID="{3570653E-2186-4E57-B347-C174F5CD14D3}" presName="hierChild5" presStyleCnt="0"/>
      <dgm:spPr/>
    </dgm:pt>
    <dgm:pt modelId="{331EC4D2-C972-4019-A647-0083969074FE}" type="pres">
      <dgm:prSet presAssocID="{8B627854-03C7-4B86-AD9C-A17CF605A052}" presName="Name37" presStyleLbl="parChTrans1D4" presStyleIdx="8" presStyleCnt="10" custSzX="109096"/>
      <dgm:spPr/>
      <dgm:t>
        <a:bodyPr/>
        <a:lstStyle/>
        <a:p>
          <a:endParaRPr lang="ru-RU"/>
        </a:p>
      </dgm:t>
    </dgm:pt>
    <dgm:pt modelId="{D50C646F-3E7A-4F38-B564-12D40D493A98}" type="pres">
      <dgm:prSet presAssocID="{E0A1EC0A-E514-41BE-9DD4-256E1D66733C}" presName="hierRoot2" presStyleCnt="0">
        <dgm:presLayoutVars>
          <dgm:hierBranch val="init"/>
        </dgm:presLayoutVars>
      </dgm:prSet>
      <dgm:spPr/>
    </dgm:pt>
    <dgm:pt modelId="{8280DCAC-50A1-4207-B69B-A7F3DDB9E9AF}" type="pres">
      <dgm:prSet presAssocID="{E0A1EC0A-E514-41BE-9DD4-256E1D66733C}" presName="rootComposite" presStyleCnt="0"/>
      <dgm:spPr/>
    </dgm:pt>
    <dgm:pt modelId="{15ED41ED-061B-42A4-B345-BEAE7D38D1B2}" type="pres">
      <dgm:prSet presAssocID="{E0A1EC0A-E514-41BE-9DD4-256E1D66733C}" presName="rootText" presStyleLbl="node4" presStyleIdx="8" presStyleCnt="10" custScaleX="158703" custLinFactNeighborX="-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1EEA66-E96D-4C65-A7AA-209AE3C91C99}" type="pres">
      <dgm:prSet presAssocID="{E0A1EC0A-E514-41BE-9DD4-256E1D66733C}" presName="rootConnector" presStyleLbl="node4" presStyleIdx="8" presStyleCnt="10"/>
      <dgm:spPr/>
      <dgm:t>
        <a:bodyPr/>
        <a:lstStyle/>
        <a:p>
          <a:endParaRPr lang="ru-RU"/>
        </a:p>
      </dgm:t>
    </dgm:pt>
    <dgm:pt modelId="{FA9C2095-B0B9-41EC-B059-2B813BC0EE52}" type="pres">
      <dgm:prSet presAssocID="{E0A1EC0A-E514-41BE-9DD4-256E1D66733C}" presName="hierChild4" presStyleCnt="0"/>
      <dgm:spPr/>
    </dgm:pt>
    <dgm:pt modelId="{9C70D168-D766-4177-84BD-AF07AE6090E3}" type="pres">
      <dgm:prSet presAssocID="{E0A1EC0A-E514-41BE-9DD4-256E1D66733C}" presName="hierChild5" presStyleCnt="0"/>
      <dgm:spPr/>
    </dgm:pt>
    <dgm:pt modelId="{AFBEE48F-17C8-449E-9AB5-B9E51C1530A9}" type="pres">
      <dgm:prSet presAssocID="{80FF67C0-BD39-4B6A-8BF1-8CAF2FC4F9E5}" presName="Name37" presStyleLbl="parChTrans1D4" presStyleIdx="9" presStyleCnt="10" custSzX="109096"/>
      <dgm:spPr/>
      <dgm:t>
        <a:bodyPr/>
        <a:lstStyle/>
        <a:p>
          <a:endParaRPr lang="ru-RU"/>
        </a:p>
      </dgm:t>
    </dgm:pt>
    <dgm:pt modelId="{A42CF835-1C2C-47CF-9F45-3F400E7C34D5}" type="pres">
      <dgm:prSet presAssocID="{6B985942-4079-4CA8-95F2-FCEF1F03E6B9}" presName="hierRoot2" presStyleCnt="0">
        <dgm:presLayoutVars>
          <dgm:hierBranch val="init"/>
        </dgm:presLayoutVars>
      </dgm:prSet>
      <dgm:spPr/>
    </dgm:pt>
    <dgm:pt modelId="{BD3D3AFD-3C2A-4DCB-B3B7-250FD51DE705}" type="pres">
      <dgm:prSet presAssocID="{6B985942-4079-4CA8-95F2-FCEF1F03E6B9}" presName="rootComposite" presStyleCnt="0"/>
      <dgm:spPr/>
    </dgm:pt>
    <dgm:pt modelId="{CFA26902-22D9-4F0D-9273-6068CA7D373B}" type="pres">
      <dgm:prSet presAssocID="{6B985942-4079-4CA8-95F2-FCEF1F03E6B9}" presName="rootText" presStyleLbl="node4" presStyleIdx="9" presStyleCnt="10" custScaleX="158703" custLinFactNeighborX="-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FC1798-C47B-4E92-B840-8F3684D21471}" type="pres">
      <dgm:prSet presAssocID="{6B985942-4079-4CA8-95F2-FCEF1F03E6B9}" presName="rootConnector" presStyleLbl="node4" presStyleIdx="9" presStyleCnt="10"/>
      <dgm:spPr/>
      <dgm:t>
        <a:bodyPr/>
        <a:lstStyle/>
        <a:p>
          <a:endParaRPr lang="ru-RU"/>
        </a:p>
      </dgm:t>
    </dgm:pt>
    <dgm:pt modelId="{0F91F8C6-EAA6-4342-A5CC-1EC52D921873}" type="pres">
      <dgm:prSet presAssocID="{6B985942-4079-4CA8-95F2-FCEF1F03E6B9}" presName="hierChild4" presStyleCnt="0"/>
      <dgm:spPr/>
    </dgm:pt>
    <dgm:pt modelId="{F6907077-60AA-4458-AA78-50C1FEFC18F9}" type="pres">
      <dgm:prSet presAssocID="{6B985942-4079-4CA8-95F2-FCEF1F03E6B9}" presName="hierChild5" presStyleCnt="0"/>
      <dgm:spPr/>
    </dgm:pt>
    <dgm:pt modelId="{5F7E490D-AC98-4305-A645-2305CB85C968}" type="pres">
      <dgm:prSet presAssocID="{908BF964-6A92-46CF-84C5-425220910A31}" presName="hierChild5" presStyleCnt="0"/>
      <dgm:spPr/>
    </dgm:pt>
    <dgm:pt modelId="{03354CB4-9185-4465-B484-79F6656E7449}" type="pres">
      <dgm:prSet presAssocID="{F5CA57C5-D37D-42A2-9073-6B21474C7E6E}" presName="hierChild5" presStyleCnt="0"/>
      <dgm:spPr/>
    </dgm:pt>
    <dgm:pt modelId="{523E68C0-B139-447A-8873-2886D8CDFB58}" type="pres">
      <dgm:prSet presAssocID="{57A872AF-CA11-4375-81D9-DB732097C660}" presName="hierChild3" presStyleCnt="0"/>
      <dgm:spPr/>
    </dgm:pt>
  </dgm:ptLst>
  <dgm:cxnLst>
    <dgm:cxn modelId="{EA33B38E-E2CF-4C7A-984E-472CFAC613BD}" srcId="{F5CA57C5-D37D-42A2-9073-6B21474C7E6E}" destId="{12F1F8CC-5D1A-491A-811C-21122F42D931}" srcOrd="0" destOrd="0" parTransId="{89365DCD-162D-4AE2-AE38-68737020666E}" sibTransId="{388C7A06-3505-44EE-B965-5E4B078568CC}"/>
    <dgm:cxn modelId="{99A50F8E-FC6F-4905-99A6-5EE3540B00F9}" type="presOf" srcId="{901DAE6F-66A2-415E-849F-FB62B1B6C56C}" destId="{A843C1CE-2AAA-4414-9614-0582874264EA}" srcOrd="0" destOrd="0" presId="urn:microsoft.com/office/officeart/2005/8/layout/orgChart1"/>
    <dgm:cxn modelId="{2A27BA43-E3F2-4FBD-9BD0-BA18663E3D62}" type="presOf" srcId="{51A55D70-6438-4C61-A45C-05865EF691FE}" destId="{67B603C0-AACD-4527-9EFA-B67599DB61EF}" srcOrd="1" destOrd="0" presId="urn:microsoft.com/office/officeart/2005/8/layout/orgChart1"/>
    <dgm:cxn modelId="{3615BC48-F3DD-4A15-9BE5-8421A2F22A10}" type="presOf" srcId="{73BBDA07-1BA2-483B-81F1-7FCF8E234CEA}" destId="{FB038DF3-B90D-4485-89AF-65B772B99FA2}" srcOrd="1" destOrd="0" presId="urn:microsoft.com/office/officeart/2005/8/layout/orgChart1"/>
    <dgm:cxn modelId="{A18CC2B7-251D-4441-9C1B-6D454C7A73F1}" type="presOf" srcId="{BD4F270E-C607-4736-B0D0-D75DD5BBF84D}" destId="{97567425-3B3B-4F17-9BC3-E810D7817525}" srcOrd="0" destOrd="0" presId="urn:microsoft.com/office/officeart/2005/8/layout/orgChart1"/>
    <dgm:cxn modelId="{5213549C-8E1D-4B10-9A3B-5D56F57F7059}" type="presOf" srcId="{21099E6F-B0C3-4C22-8C09-7C1D9CD96D25}" destId="{B1F75FB4-9A24-4A39-9591-9C5E2353BD4E}" srcOrd="1" destOrd="0" presId="urn:microsoft.com/office/officeart/2005/8/layout/orgChart1"/>
    <dgm:cxn modelId="{37A22C96-8D06-49A1-9CCB-A4402082645D}" srcId="{660C1704-92C6-4FDE-9604-BD3A65AFBEFE}" destId="{A990A758-237D-49ED-803C-3F75AEA6574B}" srcOrd="0" destOrd="0" parTransId="{BE40C9A2-267E-4EF7-8504-56E5BBA4D346}" sibTransId="{901A9D47-9290-4875-AE09-78467ABC35D9}"/>
    <dgm:cxn modelId="{E72946FF-469F-44FD-BB2D-3F63CF305842}" type="presOf" srcId="{12F1F8CC-5D1A-491A-811C-21122F42D931}" destId="{23C85485-9583-46D5-BBC5-3CB22C3B9D25}" srcOrd="1" destOrd="0" presId="urn:microsoft.com/office/officeart/2005/8/layout/orgChart1"/>
    <dgm:cxn modelId="{FF67E071-05D8-4DA4-8C5F-B79CC66DAE48}" srcId="{660C1704-92C6-4FDE-9604-BD3A65AFBEFE}" destId="{73651C31-1FF1-45C7-A82E-591DA2C37945}" srcOrd="3" destOrd="0" parTransId="{932D8701-8210-465E-AC55-ADDDDB8C0789}" sibTransId="{7ED84058-290C-4C92-BB06-88EEE12971A8}"/>
    <dgm:cxn modelId="{7D8B66C5-04F9-442D-91A3-ABD837DE9F47}" type="presOf" srcId="{25356DC8-42FA-499F-9A61-7CE1C6E8E542}" destId="{D0796E9D-C90A-4A01-8FAA-4994A7C01D4B}" srcOrd="0" destOrd="0" presId="urn:microsoft.com/office/officeart/2005/8/layout/orgChart1"/>
    <dgm:cxn modelId="{538692BC-ED07-4AB8-B463-A3F830F1127F}" type="presOf" srcId="{AD0F1583-087C-4B77-9462-EBC2F699F2A2}" destId="{F50AE26C-C38C-4E17-B19B-443B34AADC1E}" srcOrd="0" destOrd="0" presId="urn:microsoft.com/office/officeart/2005/8/layout/orgChart1"/>
    <dgm:cxn modelId="{FA6C93F5-5F06-493A-B07E-CDFF89EE8560}" type="presOf" srcId="{908BF964-6A92-46CF-84C5-425220910A31}" destId="{8DDD9EAD-FE34-4549-BB0C-4EED2EB9C567}" srcOrd="0" destOrd="0" presId="urn:microsoft.com/office/officeart/2005/8/layout/orgChart1"/>
    <dgm:cxn modelId="{1E0D4FB9-6747-4ADE-BE96-5E4105A0E12F}" type="presOf" srcId="{A990A758-237D-49ED-803C-3F75AEA6574B}" destId="{677B73CB-2301-4E90-B31D-405DEC06BFB7}" srcOrd="1" destOrd="0" presId="urn:microsoft.com/office/officeart/2005/8/layout/orgChart1"/>
    <dgm:cxn modelId="{87EE9B22-DD9E-4B75-A66C-B7433900FC2D}" type="presOf" srcId="{73BBDA07-1BA2-483B-81F1-7FCF8E234CEA}" destId="{10311A05-9669-4BEC-AAB0-D0A565457345}" srcOrd="0" destOrd="0" presId="urn:microsoft.com/office/officeart/2005/8/layout/orgChart1"/>
    <dgm:cxn modelId="{86584F44-1875-480A-915A-6800C6DAEEEA}" srcId="{12F1F8CC-5D1A-491A-811C-21122F42D931}" destId="{73BBDA07-1BA2-483B-81F1-7FCF8E234CEA}" srcOrd="2" destOrd="0" parTransId="{CE89B89E-7135-4A93-AE2D-67157ADA11C5}" sibTransId="{41B876BB-C21C-49A6-BCFB-BE567C1902DD}"/>
    <dgm:cxn modelId="{49C22F1A-774C-436E-AF41-B59BCF99610C}" type="presOf" srcId="{80FF67C0-BD39-4B6A-8BF1-8CAF2FC4F9E5}" destId="{AFBEE48F-17C8-449E-9AB5-B9E51C1530A9}" srcOrd="0" destOrd="0" presId="urn:microsoft.com/office/officeart/2005/8/layout/orgChart1"/>
    <dgm:cxn modelId="{E52E77C4-FDF8-49F1-BDCD-F47725CE8349}" type="presOf" srcId="{013A8E18-75E3-4044-8A2E-73F25AAF8A55}" destId="{DDABE848-FCBC-4088-9E37-8F4B05B6D2E3}" srcOrd="0" destOrd="0" presId="urn:microsoft.com/office/officeart/2005/8/layout/orgChart1"/>
    <dgm:cxn modelId="{9F0151AC-8397-4BAB-AA13-83D549A24044}" type="presOf" srcId="{660C1704-92C6-4FDE-9604-BD3A65AFBEFE}" destId="{13167CDE-7133-4D51-9829-BA39FAE0E09E}" srcOrd="0" destOrd="0" presId="urn:microsoft.com/office/officeart/2005/8/layout/orgChart1"/>
    <dgm:cxn modelId="{58395EDE-98DD-405D-9399-7F584E08E0EF}" type="presOf" srcId="{D1DD0ABA-DB18-4F52-A795-C64277AA55CA}" destId="{8F99948A-6767-417F-B5CD-91428178ACEA}" srcOrd="0" destOrd="0" presId="urn:microsoft.com/office/officeart/2005/8/layout/orgChart1"/>
    <dgm:cxn modelId="{1DE556A5-1AB4-402F-AA61-53FA4BCBD117}" type="presOf" srcId="{3570653E-2186-4E57-B347-C174F5CD14D3}" destId="{EE81BDCE-AD8C-4483-89C5-D4BC944DC70B}" srcOrd="1" destOrd="0" presId="urn:microsoft.com/office/officeart/2005/8/layout/orgChart1"/>
    <dgm:cxn modelId="{472E8397-E783-49FF-9E96-435676B65265}" type="presOf" srcId="{A990A758-237D-49ED-803C-3F75AEA6574B}" destId="{7AAB9CDC-AB45-4F68-A22C-714931FBAADD}" srcOrd="0" destOrd="0" presId="urn:microsoft.com/office/officeart/2005/8/layout/orgChart1"/>
    <dgm:cxn modelId="{EDC0D543-450E-4D77-9203-CF36FAF9225F}" type="presOf" srcId="{9D8031A2-2C4A-47B1-9610-FDF5B1884B9A}" destId="{CA0155BA-F7A9-4EBE-A2E7-91FE8A7C51A1}" srcOrd="0" destOrd="0" presId="urn:microsoft.com/office/officeart/2005/8/layout/orgChart1"/>
    <dgm:cxn modelId="{D3D0501D-9540-4EA6-B128-A45C8D86D461}" type="presOf" srcId="{D1DD0ABA-DB18-4F52-A795-C64277AA55CA}" destId="{6E06CE1A-62F3-46B7-A69D-50A247959F64}" srcOrd="1" destOrd="0" presId="urn:microsoft.com/office/officeart/2005/8/layout/orgChart1"/>
    <dgm:cxn modelId="{A121A7C5-051D-4192-B4D9-B5D9313047DD}" type="presOf" srcId="{12F1F8CC-5D1A-491A-811C-21122F42D931}" destId="{756C912F-8CC1-4ACC-B543-90ADBA40BC9B}" srcOrd="0" destOrd="0" presId="urn:microsoft.com/office/officeart/2005/8/layout/orgChart1"/>
    <dgm:cxn modelId="{FBD06072-CFDE-4AB2-8A18-837C5696A94B}" type="presOf" srcId="{D6CA5FE1-5385-4A54-B71B-1C4B2FF640E4}" destId="{B8918F55-637A-4F74-814D-B5B800CE6CF5}" srcOrd="1" destOrd="0" presId="urn:microsoft.com/office/officeart/2005/8/layout/orgChart1"/>
    <dgm:cxn modelId="{28642371-659E-4999-B004-8799A2C58B7C}" type="presOf" srcId="{AD5FD25E-D531-4678-AF8F-74DFA623864B}" destId="{DA4DD633-552B-4C57-B303-325FBB64033B}" srcOrd="1" destOrd="0" presId="urn:microsoft.com/office/officeart/2005/8/layout/orgChart1"/>
    <dgm:cxn modelId="{20F1BB64-D401-4C2E-9191-29FFF9E7685F}" srcId="{908BF964-6A92-46CF-84C5-425220910A31}" destId="{21099E6F-B0C3-4C22-8C09-7C1D9CD96D25}" srcOrd="1" destOrd="0" parTransId="{90FA40FA-796A-444F-96A8-B2239E55E0BA}" sibTransId="{02FEC9CF-D5FE-46CD-B163-B49564C0DA7F}"/>
    <dgm:cxn modelId="{E95B71A2-48C6-4865-983E-05CDD575C556}" type="presOf" srcId="{A9A4626F-1957-4A18-BDAA-898D27166992}" destId="{A83EC377-1576-4891-B228-9B3C8142CB84}" srcOrd="0" destOrd="0" presId="urn:microsoft.com/office/officeart/2005/8/layout/orgChart1"/>
    <dgm:cxn modelId="{6A7A9279-64C3-414B-9847-47B88B68BB62}" type="presOf" srcId="{CE89B89E-7135-4A93-AE2D-67157ADA11C5}" destId="{F080F7B8-00BD-4933-BC0F-222BFE9FC719}" srcOrd="0" destOrd="0" presId="urn:microsoft.com/office/officeart/2005/8/layout/orgChart1"/>
    <dgm:cxn modelId="{6CCBC592-F9AA-4FC5-9ABC-47E8EA19684A}" srcId="{12F1F8CC-5D1A-491A-811C-21122F42D931}" destId="{0298423B-B2FA-41AA-A3F9-A99EE250B4A8}" srcOrd="1" destOrd="0" parTransId="{BD4F270E-C607-4736-B0D0-D75DD5BBF84D}" sibTransId="{3ABF17B3-EFB3-479C-B15D-189D960216A6}"/>
    <dgm:cxn modelId="{1AAFC73B-CF8B-4752-A77C-57C2F2D987C0}" type="presOf" srcId="{51A55D70-6438-4C61-A45C-05865EF691FE}" destId="{75B8A415-51C7-4532-AE95-8BFB71385907}" srcOrd="0" destOrd="0" presId="urn:microsoft.com/office/officeart/2005/8/layout/orgChart1"/>
    <dgm:cxn modelId="{7F306C5E-1444-4D5A-A361-E9864AC840E3}" type="presOf" srcId="{A3FE2AE8-E0F7-44B8-AF50-354D5BEE015A}" destId="{45BE5987-5449-4CC3-ACEC-3AFA32EFE8F3}" srcOrd="1" destOrd="0" presId="urn:microsoft.com/office/officeart/2005/8/layout/orgChart1"/>
    <dgm:cxn modelId="{1B86FE1F-C891-4141-9654-2ABDDCA179A6}" type="presOf" srcId="{660C1704-92C6-4FDE-9604-BD3A65AFBEFE}" destId="{3764A705-D6A5-4216-9674-7CD574976386}" srcOrd="1" destOrd="0" presId="urn:microsoft.com/office/officeart/2005/8/layout/orgChart1"/>
    <dgm:cxn modelId="{F229062C-5715-4C07-B33D-149F54FBD3BB}" srcId="{660C1704-92C6-4FDE-9604-BD3A65AFBEFE}" destId="{013A8E18-75E3-4044-8A2E-73F25AAF8A55}" srcOrd="4" destOrd="0" parTransId="{25356DC8-42FA-499F-9A61-7CE1C6E8E542}" sibTransId="{62068E90-276C-46B7-B3C5-1C186AE32D9E}"/>
    <dgm:cxn modelId="{5F83F821-17D0-4EBC-B410-55B792EA9F75}" type="presOf" srcId="{21099E6F-B0C3-4C22-8C09-7C1D9CD96D25}" destId="{9DDF0BCF-DCF9-441E-88AD-63570B383371}" srcOrd="0" destOrd="0" presId="urn:microsoft.com/office/officeart/2005/8/layout/orgChart1"/>
    <dgm:cxn modelId="{04492C1A-79E9-4361-86F7-A273296DD5E8}" type="presOf" srcId="{73651C31-1FF1-45C7-A82E-591DA2C37945}" destId="{A8CA29CB-C5E6-48F5-B295-4BDB0F6C8C23}" srcOrd="0" destOrd="0" presId="urn:microsoft.com/office/officeart/2005/8/layout/orgChart1"/>
    <dgm:cxn modelId="{8400C788-CE3F-45DF-AA62-665C959A8BDA}" type="presOf" srcId="{932D8701-8210-465E-AC55-ADDDDB8C0789}" destId="{ED178471-AA2B-4377-863F-F53493D6569A}" srcOrd="0" destOrd="0" presId="urn:microsoft.com/office/officeart/2005/8/layout/orgChart1"/>
    <dgm:cxn modelId="{045C601C-5C9C-4410-B303-675472EAE1C1}" srcId="{57A872AF-CA11-4375-81D9-DB732097C660}" destId="{660C1704-92C6-4FDE-9604-BD3A65AFBEFE}" srcOrd="0" destOrd="0" parTransId="{0B580DEE-F0C0-4784-BA4F-9E4431AEB1BD}" sibTransId="{D872E5C3-787E-4237-8B58-E32E04AB24F0}"/>
    <dgm:cxn modelId="{907B1D5D-EB3A-47A2-8361-5EF18224B1F6}" srcId="{F5CA57C5-D37D-42A2-9073-6B21474C7E6E}" destId="{908BF964-6A92-46CF-84C5-425220910A31}" srcOrd="2" destOrd="0" parTransId="{B30FD83B-AFA2-41A0-B1A8-D04A55584CE5}" sibTransId="{6DDF4B04-A1F1-4C8C-ABE5-84E056935034}"/>
    <dgm:cxn modelId="{C2FF6668-0901-456C-ADEE-F763BDE4F854}" type="presOf" srcId="{F5CA57C5-D37D-42A2-9073-6B21474C7E6E}" destId="{3B003CFA-CCC9-4717-8804-9AA387C30E33}" srcOrd="0" destOrd="0" presId="urn:microsoft.com/office/officeart/2005/8/layout/orgChart1"/>
    <dgm:cxn modelId="{3C3823B3-2443-4193-9C98-8F4821EA3414}" type="presOf" srcId="{BFFEE019-8C2E-493F-BCD4-1DB14F56C3F7}" destId="{4EBF75FC-500E-4466-B167-A3C5B75AB582}" srcOrd="0" destOrd="0" presId="urn:microsoft.com/office/officeart/2005/8/layout/orgChart1"/>
    <dgm:cxn modelId="{906DC8BA-071F-4E6F-AB45-49AAE03F93B7}" srcId="{F5CA57C5-D37D-42A2-9073-6B21474C7E6E}" destId="{D6CA5FE1-5385-4A54-B71B-1C4B2FF640E4}" srcOrd="1" destOrd="0" parTransId="{040A1AB8-C18A-4FD8-B1D5-8D2198EAD06F}" sibTransId="{F276DCAE-1666-4DFD-AC0B-747B64BE98AC}"/>
    <dgm:cxn modelId="{DA3687F9-ABD4-4717-8D69-934C8E9689B9}" type="presOf" srcId="{8B627854-03C7-4B86-AD9C-A17CF605A052}" destId="{331EC4D2-C972-4019-A647-0083969074FE}" srcOrd="0" destOrd="0" presId="urn:microsoft.com/office/officeart/2005/8/layout/orgChart1"/>
    <dgm:cxn modelId="{6ADC4A6A-2A7F-4185-BDB9-92E35FF7F594}" type="presOf" srcId="{13A6323C-DE3C-4C19-9D4F-E141EF7955B4}" destId="{72905E7B-AB89-4EA5-906B-DE7276DA0607}" srcOrd="0" destOrd="0" presId="urn:microsoft.com/office/officeart/2005/8/layout/orgChart1"/>
    <dgm:cxn modelId="{6774CFC4-059E-4398-8842-36CC21822EB1}" type="presOf" srcId="{0B580DEE-F0C0-4784-BA4F-9E4431AEB1BD}" destId="{947CBF22-C86F-4CB0-B503-9567D74E4724}" srcOrd="0" destOrd="0" presId="urn:microsoft.com/office/officeart/2005/8/layout/orgChart1"/>
    <dgm:cxn modelId="{8BBE3CE8-2EB7-47B6-BD47-01AC17918AD7}" type="presOf" srcId="{73651C31-1FF1-45C7-A82E-591DA2C37945}" destId="{AE8C1CCA-15B4-4B23-9891-13AA2B55D4FE}" srcOrd="1" destOrd="0" presId="urn:microsoft.com/office/officeart/2005/8/layout/orgChart1"/>
    <dgm:cxn modelId="{0D028637-89DA-4F3B-A557-1EAA1AA51C76}" type="presOf" srcId="{0298423B-B2FA-41AA-A3F9-A99EE250B4A8}" destId="{6D391A1F-7337-46F8-B089-F2154F691D04}" srcOrd="1" destOrd="0" presId="urn:microsoft.com/office/officeart/2005/8/layout/orgChart1"/>
    <dgm:cxn modelId="{6B2A20DB-7E2E-40CD-AD83-27E3CA62CEE5}" type="presOf" srcId="{108D0E98-4F92-4006-AFCB-313AE92C8033}" destId="{A98B278F-266E-4D17-8C6E-0AA85175CAD9}" srcOrd="0" destOrd="0" presId="urn:microsoft.com/office/officeart/2005/8/layout/orgChart1"/>
    <dgm:cxn modelId="{2A29625A-FA9B-49CD-A375-63F893F2D07B}" type="presOf" srcId="{108D0E98-4F92-4006-AFCB-313AE92C8033}" destId="{4DC0A819-3C92-4E92-BCCF-9323A7EA4BC2}" srcOrd="1" destOrd="0" presId="urn:microsoft.com/office/officeart/2005/8/layout/orgChart1"/>
    <dgm:cxn modelId="{48F0D57E-D8BC-4126-9CCE-6AE06862BA8B}" type="presOf" srcId="{D88EDCDB-1B5A-4F57-8772-3010C766026D}" destId="{264033B5-0F15-4B37-B64B-4CFF5D1EE50D}" srcOrd="1" destOrd="0" presId="urn:microsoft.com/office/officeart/2005/8/layout/orgChart1"/>
    <dgm:cxn modelId="{A7FB47CF-3DCF-41EE-83D3-AEF493963EF5}" type="presOf" srcId="{E0A1EC0A-E514-41BE-9DD4-256E1D66733C}" destId="{15ED41ED-061B-42A4-B345-BEAE7D38D1B2}" srcOrd="0" destOrd="0" presId="urn:microsoft.com/office/officeart/2005/8/layout/orgChart1"/>
    <dgm:cxn modelId="{C818E47D-D880-4199-9248-B617A8080C86}" type="presOf" srcId="{541FCA6B-87F4-44C1-B5D6-6CB5BCF2727C}" destId="{69549154-6EBC-4314-A718-4E0A6F2DC0C6}" srcOrd="0" destOrd="0" presId="urn:microsoft.com/office/officeart/2005/8/layout/orgChart1"/>
    <dgm:cxn modelId="{1D44B28B-0BAD-48F0-B893-D216A0D37EDD}" type="presOf" srcId="{908BF964-6A92-46CF-84C5-425220910A31}" destId="{B949EEFE-1F96-4F8C-B56E-E0B3B98BF591}" srcOrd="1" destOrd="0" presId="urn:microsoft.com/office/officeart/2005/8/layout/orgChart1"/>
    <dgm:cxn modelId="{7CD10EA1-3433-4C80-A898-0EA4548C39E7}" type="presOf" srcId="{27BEE48B-66FF-44CC-B38B-8748CE997E0D}" destId="{3E6D200C-42AA-4B6A-B40A-A87D86EAD743}" srcOrd="0" destOrd="0" presId="urn:microsoft.com/office/officeart/2005/8/layout/orgChart1"/>
    <dgm:cxn modelId="{037B038D-515D-405B-98A2-CE47C67B066B}" srcId="{908BF964-6A92-46CF-84C5-425220910A31}" destId="{3570653E-2186-4E57-B347-C174F5CD14D3}" srcOrd="2" destOrd="0" parTransId="{541FCA6B-87F4-44C1-B5D6-6CB5BCF2727C}" sibTransId="{4A6961D0-C4C8-4B5D-AF68-20A4504118E0}"/>
    <dgm:cxn modelId="{A0B32C90-2810-4F30-BBB4-092AA207C988}" srcId="{660C1704-92C6-4FDE-9604-BD3A65AFBEFE}" destId="{A3FE2AE8-E0F7-44B8-AF50-354D5BEE015A}" srcOrd="1" destOrd="0" parTransId="{9D8031A2-2C4A-47B1-9610-FDF5B1884B9A}" sibTransId="{DBD36E39-57DB-493B-BB8B-35D6DC31C461}"/>
    <dgm:cxn modelId="{EEE984EB-6812-4F4B-80A8-0336A2CD5319}" srcId="{908BF964-6A92-46CF-84C5-425220910A31}" destId="{E0A1EC0A-E514-41BE-9DD4-256E1D66733C}" srcOrd="3" destOrd="0" parTransId="{8B627854-03C7-4B86-AD9C-A17CF605A052}" sibTransId="{BCAD7C05-6747-4A2F-9CCE-B0F183515CD4}"/>
    <dgm:cxn modelId="{EEF0DDDF-7E4A-422A-BBCD-B839A71449B5}" srcId="{660C1704-92C6-4FDE-9604-BD3A65AFBEFE}" destId="{51A55D70-6438-4C61-A45C-05865EF691FE}" srcOrd="2" destOrd="0" parTransId="{BFFEE019-8C2E-493F-BCD4-1DB14F56C3F7}" sibTransId="{73AF61A5-F513-42A6-866B-AC8ADDC0AB4A}"/>
    <dgm:cxn modelId="{592F7769-3EDC-45CC-9DB1-DCE7EF897929}" type="presOf" srcId="{57A872AF-CA11-4375-81D9-DB732097C660}" destId="{298908C2-215D-48DF-BA34-9044DABF7434}" srcOrd="1" destOrd="0" presId="urn:microsoft.com/office/officeart/2005/8/layout/orgChart1"/>
    <dgm:cxn modelId="{B6C2C0A2-06D5-4E4E-9714-A302CC2120A1}" type="presOf" srcId="{BE40C9A2-267E-4EF7-8504-56E5BBA4D346}" destId="{98C20FF4-BA63-4B54-B07E-9ADE603CBC0B}" srcOrd="0" destOrd="0" presId="urn:microsoft.com/office/officeart/2005/8/layout/orgChart1"/>
    <dgm:cxn modelId="{45652A1D-AD64-44FD-ADE1-F41B1076B3F0}" type="presOf" srcId="{A3FE2AE8-E0F7-44B8-AF50-354D5BEE015A}" destId="{DFBB676C-F46C-4954-A91A-290D098CCD06}" srcOrd="0" destOrd="0" presId="urn:microsoft.com/office/officeart/2005/8/layout/orgChart1"/>
    <dgm:cxn modelId="{E2BF6E4D-68B5-431C-8C7F-C3D11787C7AF}" srcId="{908BF964-6A92-46CF-84C5-425220910A31}" destId="{108D0E98-4F92-4006-AFCB-313AE92C8033}" srcOrd="0" destOrd="0" parTransId="{59EE0FEC-48F0-4820-8913-43EF581E7896}" sibTransId="{34D159C4-4DA6-4875-82CE-69C35774362D}"/>
    <dgm:cxn modelId="{8E39F72C-9B4B-4BA6-AF86-7EBB559FC1E0}" type="presOf" srcId="{0298423B-B2FA-41AA-A3F9-A99EE250B4A8}" destId="{40933277-C3E3-4A76-B092-B9A0F480D287}" srcOrd="0" destOrd="0" presId="urn:microsoft.com/office/officeart/2005/8/layout/orgChart1"/>
    <dgm:cxn modelId="{5D5008F8-0858-4E3D-99E5-3019B0DDCB57}" type="presOf" srcId="{FB0B6C4F-77BD-44C5-8FFF-E9654A867ACB}" destId="{BA3492B8-DB5F-443F-9BF1-1E9CE0BE2FEA}" srcOrd="0" destOrd="0" presId="urn:microsoft.com/office/officeart/2005/8/layout/orgChart1"/>
    <dgm:cxn modelId="{5E1E3E27-ACDD-4C40-B46C-FF9CD3A83BCE}" type="presOf" srcId="{F5CA57C5-D37D-42A2-9073-6B21474C7E6E}" destId="{10D457E3-C414-45D2-879D-C256F8072866}" srcOrd="1" destOrd="0" presId="urn:microsoft.com/office/officeart/2005/8/layout/orgChart1"/>
    <dgm:cxn modelId="{2FA48473-2306-4FDF-9F8F-E48F4700A03F}" type="presOf" srcId="{6B985942-4079-4CA8-95F2-FCEF1F03E6B9}" destId="{CFA26902-22D9-4F0D-9273-6068CA7D373B}" srcOrd="0" destOrd="0" presId="urn:microsoft.com/office/officeart/2005/8/layout/orgChart1"/>
    <dgm:cxn modelId="{A2DC8BCD-24A7-4FC4-8ED7-59D6B0867BCE}" type="presOf" srcId="{040A1AB8-C18A-4FD8-B1D5-8D2198EAD06F}" destId="{2BD2C4C5-ED2D-449B-BF05-BCEE8EDB5AD4}" srcOrd="0" destOrd="0" presId="urn:microsoft.com/office/officeart/2005/8/layout/orgChart1"/>
    <dgm:cxn modelId="{746EB705-1A7F-457B-9CE5-7ED141555F75}" srcId="{AD0F1583-087C-4B77-9462-EBC2F699F2A2}" destId="{57A872AF-CA11-4375-81D9-DB732097C660}" srcOrd="0" destOrd="0" parTransId="{FEB48DB5-E504-40E9-A4B9-C21FE74C075F}" sibTransId="{F922938B-4D09-438C-946B-2F4E2873CBA9}"/>
    <dgm:cxn modelId="{F58F94B9-76FB-423E-A8BC-0C91907C254D}" type="presOf" srcId="{E0A1EC0A-E514-41BE-9DD4-256E1D66733C}" destId="{CB1EEA66-E96D-4C65-A7AA-209AE3C91C99}" srcOrd="1" destOrd="0" presId="urn:microsoft.com/office/officeart/2005/8/layout/orgChart1"/>
    <dgm:cxn modelId="{E241BEE1-BC0E-4C73-BA4B-E23F222F23EB}" type="presOf" srcId="{013A8E18-75E3-4044-8A2E-73F25AAF8A55}" destId="{47E661E2-58DF-424F-898F-C79F09218A90}" srcOrd="1" destOrd="0" presId="urn:microsoft.com/office/officeart/2005/8/layout/orgChart1"/>
    <dgm:cxn modelId="{C7905F77-77E1-4A6C-A79F-883C1BBF250D}" type="presOf" srcId="{D88EDCDB-1B5A-4F57-8772-3010C766026D}" destId="{2ED230B9-AC7C-4B7C-8A04-F432A0278FA0}" srcOrd="0" destOrd="0" presId="urn:microsoft.com/office/officeart/2005/8/layout/orgChart1"/>
    <dgm:cxn modelId="{4F193E99-D972-4FE6-9ECF-2F5AD929916F}" srcId="{908BF964-6A92-46CF-84C5-425220910A31}" destId="{6B985942-4079-4CA8-95F2-FCEF1F03E6B9}" srcOrd="4" destOrd="0" parTransId="{80FF67C0-BD39-4B6A-8BF1-8CAF2FC4F9E5}" sibTransId="{E784D7CC-DC5B-40DE-8365-D1496FFFD05A}"/>
    <dgm:cxn modelId="{C34F4F41-7698-4C45-ADCD-CC591E091590}" type="presOf" srcId="{59EE0FEC-48F0-4820-8913-43EF581E7896}" destId="{0D35FEA2-1FD4-4FAF-B79D-54E6043264BA}" srcOrd="0" destOrd="0" presId="urn:microsoft.com/office/officeart/2005/8/layout/orgChart1"/>
    <dgm:cxn modelId="{578C1DA0-A0D9-4673-A1FC-53794B3E1EF6}" type="presOf" srcId="{B30FD83B-AFA2-41A0-B1A8-D04A55584CE5}" destId="{69E69D00-F5A8-457C-96D3-2D4E0D5857DE}" srcOrd="0" destOrd="0" presId="urn:microsoft.com/office/officeart/2005/8/layout/orgChart1"/>
    <dgm:cxn modelId="{BB4C56B9-6C77-4445-8ED3-E7131BE63146}" type="presOf" srcId="{6B985942-4079-4CA8-95F2-FCEF1F03E6B9}" destId="{86FC1798-C47B-4E92-B840-8F3684D21471}" srcOrd="1" destOrd="0" presId="urn:microsoft.com/office/officeart/2005/8/layout/orgChart1"/>
    <dgm:cxn modelId="{3019C70E-012B-4C4E-B2E4-DBBFC1AE7D53}" srcId="{12F1F8CC-5D1A-491A-811C-21122F42D931}" destId="{D88EDCDB-1B5A-4F57-8772-3010C766026D}" srcOrd="3" destOrd="0" parTransId="{13A6323C-DE3C-4C19-9D4F-E141EF7955B4}" sibTransId="{A296F783-B379-4393-9929-B2A37F86D9FE}"/>
    <dgm:cxn modelId="{F8FC3021-7D1F-413D-8605-DFE99C8160EC}" type="presOf" srcId="{D6CA5FE1-5385-4A54-B71B-1C4B2FF640E4}" destId="{389B55C5-57E1-40BC-81FF-7E2E75E7F0BE}" srcOrd="0" destOrd="0" presId="urn:microsoft.com/office/officeart/2005/8/layout/orgChart1"/>
    <dgm:cxn modelId="{0F342640-C8EA-4799-B35F-D17D56743781}" type="presOf" srcId="{901DAE6F-66A2-415E-849F-FB62B1B6C56C}" destId="{5B981CC3-5EDA-493D-874D-B016750922BF}" srcOrd="1" destOrd="0" presId="urn:microsoft.com/office/officeart/2005/8/layout/orgChart1"/>
    <dgm:cxn modelId="{4B0EF739-9330-4066-B919-23E6AAED858B}" type="presOf" srcId="{3570653E-2186-4E57-B347-C174F5CD14D3}" destId="{B9693D21-7168-42E6-BE03-71AE974C733F}" srcOrd="0" destOrd="0" presId="urn:microsoft.com/office/officeart/2005/8/layout/orgChart1"/>
    <dgm:cxn modelId="{5E914FE2-0354-404B-BC17-C43AC292AB99}" srcId="{12F1F8CC-5D1A-491A-811C-21122F42D931}" destId="{AD5FD25E-D531-4678-AF8F-74DFA623864B}" srcOrd="4" destOrd="0" parTransId="{A9A4626F-1957-4A18-BDAA-898D27166992}" sibTransId="{97641DEC-C3D2-4977-8D48-3981605380E4}"/>
    <dgm:cxn modelId="{3A9C16C9-5DAF-4B31-94C8-9C73B8E428E8}" srcId="{12F1F8CC-5D1A-491A-811C-21122F42D931}" destId="{901DAE6F-66A2-415E-849F-FB62B1B6C56C}" srcOrd="0" destOrd="0" parTransId="{10125029-05C1-4F96-89E7-D72E2B4CA780}" sibTransId="{783AE037-940B-4EA7-A256-68F424557F43}"/>
    <dgm:cxn modelId="{0296B024-1B6D-4DA8-B64A-9DCD97D74169}" type="presOf" srcId="{90FA40FA-796A-444F-96A8-B2239E55E0BA}" destId="{7DAD4F09-1ABD-433F-9965-9E18DB550A5B}" srcOrd="0" destOrd="0" presId="urn:microsoft.com/office/officeart/2005/8/layout/orgChart1"/>
    <dgm:cxn modelId="{5F234023-7CAC-40D5-AEED-3F7E2B332284}" type="presOf" srcId="{89365DCD-162D-4AE2-AE38-68737020666E}" destId="{20773381-EE9D-4A86-B36E-A480E48EDE57}" srcOrd="0" destOrd="0" presId="urn:microsoft.com/office/officeart/2005/8/layout/orgChart1"/>
    <dgm:cxn modelId="{6D484A2C-F8A1-4B79-9D95-0F3C327C0696}" type="presOf" srcId="{57A872AF-CA11-4375-81D9-DB732097C660}" destId="{5AFF623B-2510-41D9-BEC5-7EE3D90BC84B}" srcOrd="0" destOrd="0" presId="urn:microsoft.com/office/officeart/2005/8/layout/orgChart1"/>
    <dgm:cxn modelId="{89339751-AD36-4446-ACE2-B7697311E921}" srcId="{660C1704-92C6-4FDE-9604-BD3A65AFBEFE}" destId="{D1DD0ABA-DB18-4F52-A795-C64277AA55CA}" srcOrd="5" destOrd="0" parTransId="{27BEE48B-66FF-44CC-B38B-8748CE997E0D}" sibTransId="{E6328C05-F401-412C-A551-2B888FCE8330}"/>
    <dgm:cxn modelId="{3CF84B0C-0E87-48BD-A6E5-BE73934E98E1}" srcId="{57A872AF-CA11-4375-81D9-DB732097C660}" destId="{F5CA57C5-D37D-42A2-9073-6B21474C7E6E}" srcOrd="1" destOrd="0" parTransId="{FB0B6C4F-77BD-44C5-8FFF-E9654A867ACB}" sibTransId="{236F0BFE-616D-456A-90BF-38FDBB8B0E4A}"/>
    <dgm:cxn modelId="{56A417FA-15BC-4D9C-A7BD-5F6EBC59A5DD}" type="presOf" srcId="{AD5FD25E-D531-4678-AF8F-74DFA623864B}" destId="{5B896B5E-E632-4215-8170-66E67CD4B174}" srcOrd="0" destOrd="0" presId="urn:microsoft.com/office/officeart/2005/8/layout/orgChart1"/>
    <dgm:cxn modelId="{EC7F1281-D2CE-4A56-B007-12630DA2750A}" type="presOf" srcId="{10125029-05C1-4F96-89E7-D72E2B4CA780}" destId="{BA0B9753-92EC-4298-8CD0-C4B969E88E46}" srcOrd="0" destOrd="0" presId="urn:microsoft.com/office/officeart/2005/8/layout/orgChart1"/>
    <dgm:cxn modelId="{833AD37F-3789-444F-A51C-F54F7B6B16A6}" type="presParOf" srcId="{F50AE26C-C38C-4E17-B19B-443B34AADC1E}" destId="{B5022177-E492-428F-96FE-C7D8B39D7DA2}" srcOrd="0" destOrd="0" presId="urn:microsoft.com/office/officeart/2005/8/layout/orgChart1"/>
    <dgm:cxn modelId="{899C38F3-8A5E-47EE-B2AB-74D153BFC526}" type="presParOf" srcId="{B5022177-E492-428F-96FE-C7D8B39D7DA2}" destId="{00130BA3-3306-4CB2-85F5-87F888AB96DC}" srcOrd="0" destOrd="0" presId="urn:microsoft.com/office/officeart/2005/8/layout/orgChart1"/>
    <dgm:cxn modelId="{1BAD84F2-E4D3-47BF-AC52-4C80C76EE99B}" type="presParOf" srcId="{00130BA3-3306-4CB2-85F5-87F888AB96DC}" destId="{5AFF623B-2510-41D9-BEC5-7EE3D90BC84B}" srcOrd="0" destOrd="0" presId="urn:microsoft.com/office/officeart/2005/8/layout/orgChart1"/>
    <dgm:cxn modelId="{0395C1C4-59F9-45A2-89D7-DBCBF9385E14}" type="presParOf" srcId="{00130BA3-3306-4CB2-85F5-87F888AB96DC}" destId="{298908C2-215D-48DF-BA34-9044DABF7434}" srcOrd="1" destOrd="0" presId="urn:microsoft.com/office/officeart/2005/8/layout/orgChart1"/>
    <dgm:cxn modelId="{B6F66172-8561-4282-87D9-E0BF70AD029D}" type="presParOf" srcId="{B5022177-E492-428F-96FE-C7D8B39D7DA2}" destId="{77471509-5F8B-4A93-8EF4-C0D383DE2BD4}" srcOrd="1" destOrd="0" presId="urn:microsoft.com/office/officeart/2005/8/layout/orgChart1"/>
    <dgm:cxn modelId="{1CC8C167-44C6-4F9A-8079-55D4868C8991}" type="presParOf" srcId="{77471509-5F8B-4A93-8EF4-C0D383DE2BD4}" destId="{947CBF22-C86F-4CB0-B503-9567D74E4724}" srcOrd="0" destOrd="0" presId="urn:microsoft.com/office/officeart/2005/8/layout/orgChart1"/>
    <dgm:cxn modelId="{2993EFF2-71B0-44A3-B25E-03D7363C04AD}" type="presParOf" srcId="{77471509-5F8B-4A93-8EF4-C0D383DE2BD4}" destId="{954F233E-3964-4248-8534-9A73395BFE2B}" srcOrd="1" destOrd="0" presId="urn:microsoft.com/office/officeart/2005/8/layout/orgChart1"/>
    <dgm:cxn modelId="{98C8DEA0-9ACA-4AB1-A963-19C8D19D279C}" type="presParOf" srcId="{954F233E-3964-4248-8534-9A73395BFE2B}" destId="{DA27E5C3-A6A4-470E-BC75-E8019D58BC1C}" srcOrd="0" destOrd="0" presId="urn:microsoft.com/office/officeart/2005/8/layout/orgChart1"/>
    <dgm:cxn modelId="{FF309D76-6B4C-4410-A5D2-8A27C393A469}" type="presParOf" srcId="{DA27E5C3-A6A4-470E-BC75-E8019D58BC1C}" destId="{13167CDE-7133-4D51-9829-BA39FAE0E09E}" srcOrd="0" destOrd="0" presId="urn:microsoft.com/office/officeart/2005/8/layout/orgChart1"/>
    <dgm:cxn modelId="{20AA155C-63A0-454E-83FB-45145902EFA2}" type="presParOf" srcId="{DA27E5C3-A6A4-470E-BC75-E8019D58BC1C}" destId="{3764A705-D6A5-4216-9674-7CD574976386}" srcOrd="1" destOrd="0" presId="urn:microsoft.com/office/officeart/2005/8/layout/orgChart1"/>
    <dgm:cxn modelId="{D8D943AF-6C03-4DD4-8F89-0F57171518FD}" type="presParOf" srcId="{954F233E-3964-4248-8534-9A73395BFE2B}" destId="{A139CC29-CF49-47EE-99E9-0419A27A4A13}" srcOrd="1" destOrd="0" presId="urn:microsoft.com/office/officeart/2005/8/layout/orgChart1"/>
    <dgm:cxn modelId="{F558A950-7DB4-4B5D-A2E5-C90393D81E6B}" type="presParOf" srcId="{A139CC29-CF49-47EE-99E9-0419A27A4A13}" destId="{98C20FF4-BA63-4B54-B07E-9ADE603CBC0B}" srcOrd="0" destOrd="0" presId="urn:microsoft.com/office/officeart/2005/8/layout/orgChart1"/>
    <dgm:cxn modelId="{9699ED06-BAB3-4286-BB44-511628166FBF}" type="presParOf" srcId="{A139CC29-CF49-47EE-99E9-0419A27A4A13}" destId="{5DCCFA11-C3D0-464C-88F1-4C6F1AE9F0A6}" srcOrd="1" destOrd="0" presId="urn:microsoft.com/office/officeart/2005/8/layout/orgChart1"/>
    <dgm:cxn modelId="{806B44BA-2966-42EE-B91E-1419BA4EBA4D}" type="presParOf" srcId="{5DCCFA11-C3D0-464C-88F1-4C6F1AE9F0A6}" destId="{07CADBAB-3B5D-4C30-81F8-BD5D5DFEA979}" srcOrd="0" destOrd="0" presId="urn:microsoft.com/office/officeart/2005/8/layout/orgChart1"/>
    <dgm:cxn modelId="{0EF81B72-BF08-43F4-AFBF-56248462D308}" type="presParOf" srcId="{07CADBAB-3B5D-4C30-81F8-BD5D5DFEA979}" destId="{7AAB9CDC-AB45-4F68-A22C-714931FBAADD}" srcOrd="0" destOrd="0" presId="urn:microsoft.com/office/officeart/2005/8/layout/orgChart1"/>
    <dgm:cxn modelId="{19D8861A-3A79-43C1-B833-0E8E7C4D13EB}" type="presParOf" srcId="{07CADBAB-3B5D-4C30-81F8-BD5D5DFEA979}" destId="{677B73CB-2301-4E90-B31D-405DEC06BFB7}" srcOrd="1" destOrd="0" presId="urn:microsoft.com/office/officeart/2005/8/layout/orgChart1"/>
    <dgm:cxn modelId="{14E145A0-DD3E-4F1E-9A37-668881145189}" type="presParOf" srcId="{5DCCFA11-C3D0-464C-88F1-4C6F1AE9F0A6}" destId="{E4740AA3-A75A-452C-BD20-14B43202A698}" srcOrd="1" destOrd="0" presId="urn:microsoft.com/office/officeart/2005/8/layout/orgChart1"/>
    <dgm:cxn modelId="{701D66B8-01F4-444F-863C-B59880894A55}" type="presParOf" srcId="{5DCCFA11-C3D0-464C-88F1-4C6F1AE9F0A6}" destId="{0D148B45-5F8E-4E7A-BF18-77263228A1B6}" srcOrd="2" destOrd="0" presId="urn:microsoft.com/office/officeart/2005/8/layout/orgChart1"/>
    <dgm:cxn modelId="{D09231D0-3F0D-477C-9686-5BF9AB0C4407}" type="presParOf" srcId="{A139CC29-CF49-47EE-99E9-0419A27A4A13}" destId="{CA0155BA-F7A9-4EBE-A2E7-91FE8A7C51A1}" srcOrd="2" destOrd="0" presId="urn:microsoft.com/office/officeart/2005/8/layout/orgChart1"/>
    <dgm:cxn modelId="{8697BAF1-786E-4BE8-B8ED-5A6B715BE956}" type="presParOf" srcId="{A139CC29-CF49-47EE-99E9-0419A27A4A13}" destId="{286C66E4-FB2F-421B-9C27-B8F63E276C42}" srcOrd="3" destOrd="0" presId="urn:microsoft.com/office/officeart/2005/8/layout/orgChart1"/>
    <dgm:cxn modelId="{1436D87F-C1F1-4C6D-B049-7C2E5221F5D2}" type="presParOf" srcId="{286C66E4-FB2F-421B-9C27-B8F63E276C42}" destId="{B248ACD6-BB21-4586-BB5F-5C2C435A6A34}" srcOrd="0" destOrd="0" presId="urn:microsoft.com/office/officeart/2005/8/layout/orgChart1"/>
    <dgm:cxn modelId="{C30DB2F5-87E5-40E9-92DE-EB78788A88F2}" type="presParOf" srcId="{B248ACD6-BB21-4586-BB5F-5C2C435A6A34}" destId="{DFBB676C-F46C-4954-A91A-290D098CCD06}" srcOrd="0" destOrd="0" presId="urn:microsoft.com/office/officeart/2005/8/layout/orgChart1"/>
    <dgm:cxn modelId="{63618854-4F5A-4B92-9415-21A73A5A4900}" type="presParOf" srcId="{B248ACD6-BB21-4586-BB5F-5C2C435A6A34}" destId="{45BE5987-5449-4CC3-ACEC-3AFA32EFE8F3}" srcOrd="1" destOrd="0" presId="urn:microsoft.com/office/officeart/2005/8/layout/orgChart1"/>
    <dgm:cxn modelId="{35E2E4EA-0352-462B-90CA-B1D0539616EE}" type="presParOf" srcId="{286C66E4-FB2F-421B-9C27-B8F63E276C42}" destId="{C0CF2B38-C7BF-4F72-8CC8-84D77ABCE8BD}" srcOrd="1" destOrd="0" presId="urn:microsoft.com/office/officeart/2005/8/layout/orgChart1"/>
    <dgm:cxn modelId="{F8F26ABD-73B3-43AC-BBBD-E80D3F057336}" type="presParOf" srcId="{286C66E4-FB2F-421B-9C27-B8F63E276C42}" destId="{1EE55A20-3AC0-4E0E-BE9D-A90EF6F55C5B}" srcOrd="2" destOrd="0" presId="urn:microsoft.com/office/officeart/2005/8/layout/orgChart1"/>
    <dgm:cxn modelId="{459DD28C-065B-4F10-9D32-E838E152668F}" type="presParOf" srcId="{A139CC29-CF49-47EE-99E9-0419A27A4A13}" destId="{4EBF75FC-500E-4466-B167-A3C5B75AB582}" srcOrd="4" destOrd="0" presId="urn:microsoft.com/office/officeart/2005/8/layout/orgChart1"/>
    <dgm:cxn modelId="{854165E9-4C89-45FC-9A76-340D577986A7}" type="presParOf" srcId="{A139CC29-CF49-47EE-99E9-0419A27A4A13}" destId="{B8E6EB9F-BB84-4189-9B1F-21429394B335}" srcOrd="5" destOrd="0" presId="urn:microsoft.com/office/officeart/2005/8/layout/orgChart1"/>
    <dgm:cxn modelId="{5F368020-10C3-447B-B731-0D8C835B5D88}" type="presParOf" srcId="{B8E6EB9F-BB84-4189-9B1F-21429394B335}" destId="{37BCE2E9-C0E2-49F5-AD72-456DA9CF5CC7}" srcOrd="0" destOrd="0" presId="urn:microsoft.com/office/officeart/2005/8/layout/orgChart1"/>
    <dgm:cxn modelId="{E8E87683-1359-4E23-A080-5C6619AEC8A0}" type="presParOf" srcId="{37BCE2E9-C0E2-49F5-AD72-456DA9CF5CC7}" destId="{75B8A415-51C7-4532-AE95-8BFB71385907}" srcOrd="0" destOrd="0" presId="urn:microsoft.com/office/officeart/2005/8/layout/orgChart1"/>
    <dgm:cxn modelId="{57AF218D-2AEC-4051-A635-EAB063DFC654}" type="presParOf" srcId="{37BCE2E9-C0E2-49F5-AD72-456DA9CF5CC7}" destId="{67B603C0-AACD-4527-9EFA-B67599DB61EF}" srcOrd="1" destOrd="0" presId="urn:microsoft.com/office/officeart/2005/8/layout/orgChart1"/>
    <dgm:cxn modelId="{CD60CA4D-6DCA-4993-B489-ED0485BBF0D3}" type="presParOf" srcId="{B8E6EB9F-BB84-4189-9B1F-21429394B335}" destId="{8E0565F2-FB39-41AB-AA2C-E7CF2386CF77}" srcOrd="1" destOrd="0" presId="urn:microsoft.com/office/officeart/2005/8/layout/orgChart1"/>
    <dgm:cxn modelId="{5725E7FE-AEFC-4F35-B837-1661194EB9C9}" type="presParOf" srcId="{B8E6EB9F-BB84-4189-9B1F-21429394B335}" destId="{DE8C8ADD-2850-4282-A9FB-D33667EC80D1}" srcOrd="2" destOrd="0" presId="urn:microsoft.com/office/officeart/2005/8/layout/orgChart1"/>
    <dgm:cxn modelId="{AA865E69-F50F-4DA0-B149-4B6D0D33803D}" type="presParOf" srcId="{A139CC29-CF49-47EE-99E9-0419A27A4A13}" destId="{ED178471-AA2B-4377-863F-F53493D6569A}" srcOrd="6" destOrd="0" presId="urn:microsoft.com/office/officeart/2005/8/layout/orgChart1"/>
    <dgm:cxn modelId="{20CB8773-7DA9-4CE1-A584-6C5F3E0705AD}" type="presParOf" srcId="{A139CC29-CF49-47EE-99E9-0419A27A4A13}" destId="{1651255F-1980-4E41-842A-D07321F63D9F}" srcOrd="7" destOrd="0" presId="urn:microsoft.com/office/officeart/2005/8/layout/orgChart1"/>
    <dgm:cxn modelId="{FA4CD21A-44C7-4956-963F-3FB43DA4745D}" type="presParOf" srcId="{1651255F-1980-4E41-842A-D07321F63D9F}" destId="{B158FE31-B19B-4E03-8999-32F4E89393EF}" srcOrd="0" destOrd="0" presId="urn:microsoft.com/office/officeart/2005/8/layout/orgChart1"/>
    <dgm:cxn modelId="{E233EE60-598C-432E-B3ED-3DADD9A9049B}" type="presParOf" srcId="{B158FE31-B19B-4E03-8999-32F4E89393EF}" destId="{A8CA29CB-C5E6-48F5-B295-4BDB0F6C8C23}" srcOrd="0" destOrd="0" presId="urn:microsoft.com/office/officeart/2005/8/layout/orgChart1"/>
    <dgm:cxn modelId="{297FC273-EAFD-4D30-81A4-E37DF3901C0F}" type="presParOf" srcId="{B158FE31-B19B-4E03-8999-32F4E89393EF}" destId="{AE8C1CCA-15B4-4B23-9891-13AA2B55D4FE}" srcOrd="1" destOrd="0" presId="urn:microsoft.com/office/officeart/2005/8/layout/orgChart1"/>
    <dgm:cxn modelId="{A81DFB60-2C4F-48EF-9BC5-32F482ACA742}" type="presParOf" srcId="{1651255F-1980-4E41-842A-D07321F63D9F}" destId="{CD1DFAF0-F890-4AFA-9DB0-31F254141614}" srcOrd="1" destOrd="0" presId="urn:microsoft.com/office/officeart/2005/8/layout/orgChart1"/>
    <dgm:cxn modelId="{951B7807-B7A8-4F9B-99F4-B5A8A84A0B41}" type="presParOf" srcId="{1651255F-1980-4E41-842A-D07321F63D9F}" destId="{958E808A-DAFD-4FA5-9237-958B8131725B}" srcOrd="2" destOrd="0" presId="urn:microsoft.com/office/officeart/2005/8/layout/orgChart1"/>
    <dgm:cxn modelId="{2BD4B211-CC96-47CF-BD18-33F76C2BAD39}" type="presParOf" srcId="{A139CC29-CF49-47EE-99E9-0419A27A4A13}" destId="{D0796E9D-C90A-4A01-8FAA-4994A7C01D4B}" srcOrd="8" destOrd="0" presId="urn:microsoft.com/office/officeart/2005/8/layout/orgChart1"/>
    <dgm:cxn modelId="{0B9B4FCE-49F4-45F1-B24A-3C63252C2F1A}" type="presParOf" srcId="{A139CC29-CF49-47EE-99E9-0419A27A4A13}" destId="{5C2FF524-A1F5-458E-88EA-5ED8C5A8388F}" srcOrd="9" destOrd="0" presId="urn:microsoft.com/office/officeart/2005/8/layout/orgChart1"/>
    <dgm:cxn modelId="{3B4BADB1-51AB-4DB5-82FC-55F4532725C3}" type="presParOf" srcId="{5C2FF524-A1F5-458E-88EA-5ED8C5A8388F}" destId="{0AE5F166-E493-4C0C-B38D-D9A02D6E5051}" srcOrd="0" destOrd="0" presId="urn:microsoft.com/office/officeart/2005/8/layout/orgChart1"/>
    <dgm:cxn modelId="{84BB1860-568E-45ED-A98E-111537B70D16}" type="presParOf" srcId="{0AE5F166-E493-4C0C-B38D-D9A02D6E5051}" destId="{DDABE848-FCBC-4088-9E37-8F4B05B6D2E3}" srcOrd="0" destOrd="0" presId="urn:microsoft.com/office/officeart/2005/8/layout/orgChart1"/>
    <dgm:cxn modelId="{1A547C58-EC68-4A6C-A2A6-45256ED58B14}" type="presParOf" srcId="{0AE5F166-E493-4C0C-B38D-D9A02D6E5051}" destId="{47E661E2-58DF-424F-898F-C79F09218A90}" srcOrd="1" destOrd="0" presId="urn:microsoft.com/office/officeart/2005/8/layout/orgChart1"/>
    <dgm:cxn modelId="{8554BA0D-6E99-4C37-AFFF-9C49B38E9B9C}" type="presParOf" srcId="{5C2FF524-A1F5-458E-88EA-5ED8C5A8388F}" destId="{15CA717E-2126-41FA-9015-D17385444B97}" srcOrd="1" destOrd="0" presId="urn:microsoft.com/office/officeart/2005/8/layout/orgChart1"/>
    <dgm:cxn modelId="{0B41AA41-B23C-4B34-B3AB-02CE00E37D5C}" type="presParOf" srcId="{5C2FF524-A1F5-458E-88EA-5ED8C5A8388F}" destId="{3D9E556F-D15D-4F79-9205-8BF80512FFC4}" srcOrd="2" destOrd="0" presId="urn:microsoft.com/office/officeart/2005/8/layout/orgChart1"/>
    <dgm:cxn modelId="{E91C778B-F0B6-49A1-AE01-109F8FA5CAD6}" type="presParOf" srcId="{A139CC29-CF49-47EE-99E9-0419A27A4A13}" destId="{3E6D200C-42AA-4B6A-B40A-A87D86EAD743}" srcOrd="10" destOrd="0" presId="urn:microsoft.com/office/officeart/2005/8/layout/orgChart1"/>
    <dgm:cxn modelId="{9E2DBF20-5863-4FBE-A0D1-48EE870FCF20}" type="presParOf" srcId="{A139CC29-CF49-47EE-99E9-0419A27A4A13}" destId="{ECE8D2ED-A4C3-42C2-8F01-F57CF7030412}" srcOrd="11" destOrd="0" presId="urn:microsoft.com/office/officeart/2005/8/layout/orgChart1"/>
    <dgm:cxn modelId="{0EC86223-A9AE-4D2A-9D1D-9FDCB95639B1}" type="presParOf" srcId="{ECE8D2ED-A4C3-42C2-8F01-F57CF7030412}" destId="{1E2BBDBE-DA33-4B47-AFCE-1FC873269ED2}" srcOrd="0" destOrd="0" presId="urn:microsoft.com/office/officeart/2005/8/layout/orgChart1"/>
    <dgm:cxn modelId="{2E03AF77-BECF-4591-B836-0EF690897C0C}" type="presParOf" srcId="{1E2BBDBE-DA33-4B47-AFCE-1FC873269ED2}" destId="{8F99948A-6767-417F-B5CD-91428178ACEA}" srcOrd="0" destOrd="0" presId="urn:microsoft.com/office/officeart/2005/8/layout/orgChart1"/>
    <dgm:cxn modelId="{0B6D59AE-5876-4A0A-9F8F-7F6247616F07}" type="presParOf" srcId="{1E2BBDBE-DA33-4B47-AFCE-1FC873269ED2}" destId="{6E06CE1A-62F3-46B7-A69D-50A247959F64}" srcOrd="1" destOrd="0" presId="urn:microsoft.com/office/officeart/2005/8/layout/orgChart1"/>
    <dgm:cxn modelId="{3C833E77-56EF-47E5-AD5F-A96A9464ADFB}" type="presParOf" srcId="{ECE8D2ED-A4C3-42C2-8F01-F57CF7030412}" destId="{CAA5E24C-7CAE-4D89-B5A4-2B2A8F2843AD}" srcOrd="1" destOrd="0" presId="urn:microsoft.com/office/officeart/2005/8/layout/orgChart1"/>
    <dgm:cxn modelId="{1C8C6897-76AD-428A-BE51-7766B7A0AF66}" type="presParOf" srcId="{ECE8D2ED-A4C3-42C2-8F01-F57CF7030412}" destId="{45ABB230-158E-460E-AAA8-38F6E4A6916A}" srcOrd="2" destOrd="0" presId="urn:microsoft.com/office/officeart/2005/8/layout/orgChart1"/>
    <dgm:cxn modelId="{AFBB6CE5-314D-4E5A-AA07-2470E24A9DC0}" type="presParOf" srcId="{954F233E-3964-4248-8534-9A73395BFE2B}" destId="{37D54157-29F5-41E5-B734-6AA273648B2D}" srcOrd="2" destOrd="0" presId="urn:microsoft.com/office/officeart/2005/8/layout/orgChart1"/>
    <dgm:cxn modelId="{5AF9918C-2034-4FD3-8F12-4DE9E2981C0E}" type="presParOf" srcId="{77471509-5F8B-4A93-8EF4-C0D383DE2BD4}" destId="{BA3492B8-DB5F-443F-9BF1-1E9CE0BE2FEA}" srcOrd="2" destOrd="0" presId="urn:microsoft.com/office/officeart/2005/8/layout/orgChart1"/>
    <dgm:cxn modelId="{58249894-BF1D-41FA-95DE-5D2CE6913500}" type="presParOf" srcId="{77471509-5F8B-4A93-8EF4-C0D383DE2BD4}" destId="{F771FC56-455D-4805-9533-7AF50184FDD2}" srcOrd="3" destOrd="0" presId="urn:microsoft.com/office/officeart/2005/8/layout/orgChart1"/>
    <dgm:cxn modelId="{6FAD5DDE-C65B-4074-B62A-5B2C84B2C381}" type="presParOf" srcId="{F771FC56-455D-4805-9533-7AF50184FDD2}" destId="{1620A577-7530-4E07-9085-8D9B8E4355ED}" srcOrd="0" destOrd="0" presId="urn:microsoft.com/office/officeart/2005/8/layout/orgChart1"/>
    <dgm:cxn modelId="{4EEF1C36-0345-44FE-A25F-324553BE897D}" type="presParOf" srcId="{1620A577-7530-4E07-9085-8D9B8E4355ED}" destId="{3B003CFA-CCC9-4717-8804-9AA387C30E33}" srcOrd="0" destOrd="0" presId="urn:microsoft.com/office/officeart/2005/8/layout/orgChart1"/>
    <dgm:cxn modelId="{96048D8A-BDBF-482B-B744-8FBB5998DDD7}" type="presParOf" srcId="{1620A577-7530-4E07-9085-8D9B8E4355ED}" destId="{10D457E3-C414-45D2-879D-C256F8072866}" srcOrd="1" destOrd="0" presId="urn:microsoft.com/office/officeart/2005/8/layout/orgChart1"/>
    <dgm:cxn modelId="{006FEC0E-2AF6-412A-9CCC-FED498CA0E73}" type="presParOf" srcId="{F771FC56-455D-4805-9533-7AF50184FDD2}" destId="{6A359230-4227-4E4F-8242-F9BC1999D72C}" srcOrd="1" destOrd="0" presId="urn:microsoft.com/office/officeart/2005/8/layout/orgChart1"/>
    <dgm:cxn modelId="{C75CC102-DC22-486C-81F4-F1AC30BC7989}" type="presParOf" srcId="{6A359230-4227-4E4F-8242-F9BC1999D72C}" destId="{20773381-EE9D-4A86-B36E-A480E48EDE57}" srcOrd="0" destOrd="0" presId="urn:microsoft.com/office/officeart/2005/8/layout/orgChart1"/>
    <dgm:cxn modelId="{34AB102B-B97D-459E-8867-2961C3C6F18E}" type="presParOf" srcId="{6A359230-4227-4E4F-8242-F9BC1999D72C}" destId="{905BCDF8-C99E-4E27-AC06-D1A298F3493C}" srcOrd="1" destOrd="0" presId="urn:microsoft.com/office/officeart/2005/8/layout/orgChart1"/>
    <dgm:cxn modelId="{9C6CA6C2-38C5-4272-8900-BCBB02AB4F9B}" type="presParOf" srcId="{905BCDF8-C99E-4E27-AC06-D1A298F3493C}" destId="{0EDDD945-D73E-478B-9E57-6912B5339C37}" srcOrd="0" destOrd="0" presId="urn:microsoft.com/office/officeart/2005/8/layout/orgChart1"/>
    <dgm:cxn modelId="{3B04D02C-1D50-4E35-890C-1D740904BC3E}" type="presParOf" srcId="{0EDDD945-D73E-478B-9E57-6912B5339C37}" destId="{756C912F-8CC1-4ACC-B543-90ADBA40BC9B}" srcOrd="0" destOrd="0" presId="urn:microsoft.com/office/officeart/2005/8/layout/orgChart1"/>
    <dgm:cxn modelId="{C1CEA559-EEBF-4749-B69C-39874F26B8C5}" type="presParOf" srcId="{0EDDD945-D73E-478B-9E57-6912B5339C37}" destId="{23C85485-9583-46D5-BBC5-3CB22C3B9D25}" srcOrd="1" destOrd="0" presId="urn:microsoft.com/office/officeart/2005/8/layout/orgChart1"/>
    <dgm:cxn modelId="{87EE713C-7AF6-4243-AEC8-ACE712CD7DC9}" type="presParOf" srcId="{905BCDF8-C99E-4E27-AC06-D1A298F3493C}" destId="{C8AA86D2-6E1F-43C5-80BC-FB612ED878AE}" srcOrd="1" destOrd="0" presId="urn:microsoft.com/office/officeart/2005/8/layout/orgChart1"/>
    <dgm:cxn modelId="{F8C3A491-5B07-4F2D-BD31-F27A2A4E28B3}" type="presParOf" srcId="{C8AA86D2-6E1F-43C5-80BC-FB612ED878AE}" destId="{BA0B9753-92EC-4298-8CD0-C4B969E88E46}" srcOrd="0" destOrd="0" presId="urn:microsoft.com/office/officeart/2005/8/layout/orgChart1"/>
    <dgm:cxn modelId="{A776B970-F5CD-4961-9C94-852939197924}" type="presParOf" srcId="{C8AA86D2-6E1F-43C5-80BC-FB612ED878AE}" destId="{1DFB38E0-3016-46D0-8C6C-7131D4128C1C}" srcOrd="1" destOrd="0" presId="urn:microsoft.com/office/officeart/2005/8/layout/orgChart1"/>
    <dgm:cxn modelId="{6CA98F72-E29B-4188-952B-2886DA499301}" type="presParOf" srcId="{1DFB38E0-3016-46D0-8C6C-7131D4128C1C}" destId="{BBA9EEF4-6C79-49FD-9FED-F5B6FC686D1D}" srcOrd="0" destOrd="0" presId="urn:microsoft.com/office/officeart/2005/8/layout/orgChart1"/>
    <dgm:cxn modelId="{E60EE400-7539-4C1B-97C7-92E6B4C9880A}" type="presParOf" srcId="{BBA9EEF4-6C79-49FD-9FED-F5B6FC686D1D}" destId="{A843C1CE-2AAA-4414-9614-0582874264EA}" srcOrd="0" destOrd="0" presId="urn:microsoft.com/office/officeart/2005/8/layout/orgChart1"/>
    <dgm:cxn modelId="{860F916B-DB72-452F-97EC-B1A1D215BA29}" type="presParOf" srcId="{BBA9EEF4-6C79-49FD-9FED-F5B6FC686D1D}" destId="{5B981CC3-5EDA-493D-874D-B016750922BF}" srcOrd="1" destOrd="0" presId="urn:microsoft.com/office/officeart/2005/8/layout/orgChart1"/>
    <dgm:cxn modelId="{AB69DD9E-6875-44DC-AD12-9F508D5D4E82}" type="presParOf" srcId="{1DFB38E0-3016-46D0-8C6C-7131D4128C1C}" destId="{B3B4CC2A-2F0C-4C71-80B9-0038279148B5}" srcOrd="1" destOrd="0" presId="urn:microsoft.com/office/officeart/2005/8/layout/orgChart1"/>
    <dgm:cxn modelId="{1A29E1FD-92A7-42E0-8143-9430599E3F9A}" type="presParOf" srcId="{1DFB38E0-3016-46D0-8C6C-7131D4128C1C}" destId="{702DDDA5-F83E-424D-9B7A-47576342B5AE}" srcOrd="2" destOrd="0" presId="urn:microsoft.com/office/officeart/2005/8/layout/orgChart1"/>
    <dgm:cxn modelId="{542644D6-FB27-4349-A5B2-70A70BA753FD}" type="presParOf" srcId="{C8AA86D2-6E1F-43C5-80BC-FB612ED878AE}" destId="{97567425-3B3B-4F17-9BC3-E810D7817525}" srcOrd="2" destOrd="0" presId="urn:microsoft.com/office/officeart/2005/8/layout/orgChart1"/>
    <dgm:cxn modelId="{CBA616CD-DBD9-4316-931A-52BFC9BC3139}" type="presParOf" srcId="{C8AA86D2-6E1F-43C5-80BC-FB612ED878AE}" destId="{51AD60F4-43C0-4513-9349-1DBC7A588027}" srcOrd="3" destOrd="0" presId="urn:microsoft.com/office/officeart/2005/8/layout/orgChart1"/>
    <dgm:cxn modelId="{1A408713-46BF-41DF-8030-D53AC3F9E9B4}" type="presParOf" srcId="{51AD60F4-43C0-4513-9349-1DBC7A588027}" destId="{B26AFC37-0B12-4FA0-A719-A26BDF6A55C9}" srcOrd="0" destOrd="0" presId="urn:microsoft.com/office/officeart/2005/8/layout/orgChart1"/>
    <dgm:cxn modelId="{5CC2A2CE-824E-41AF-A8AC-EEB4AB602B1B}" type="presParOf" srcId="{B26AFC37-0B12-4FA0-A719-A26BDF6A55C9}" destId="{40933277-C3E3-4A76-B092-B9A0F480D287}" srcOrd="0" destOrd="0" presId="urn:microsoft.com/office/officeart/2005/8/layout/orgChart1"/>
    <dgm:cxn modelId="{CDFBACC2-5DF1-4695-BAC5-4119BDA10B99}" type="presParOf" srcId="{B26AFC37-0B12-4FA0-A719-A26BDF6A55C9}" destId="{6D391A1F-7337-46F8-B089-F2154F691D04}" srcOrd="1" destOrd="0" presId="urn:microsoft.com/office/officeart/2005/8/layout/orgChart1"/>
    <dgm:cxn modelId="{66D2CC40-0D17-42AE-BC93-D57859C02E3F}" type="presParOf" srcId="{51AD60F4-43C0-4513-9349-1DBC7A588027}" destId="{18D0FB54-FBE4-43D5-BA26-05688BED2D4E}" srcOrd="1" destOrd="0" presId="urn:microsoft.com/office/officeart/2005/8/layout/orgChart1"/>
    <dgm:cxn modelId="{5712DA79-58C4-4B82-AEE5-F5E123B48E7C}" type="presParOf" srcId="{51AD60F4-43C0-4513-9349-1DBC7A588027}" destId="{C3EC40D8-5901-46D4-8A0E-B2412429F15D}" srcOrd="2" destOrd="0" presId="urn:microsoft.com/office/officeart/2005/8/layout/orgChart1"/>
    <dgm:cxn modelId="{4B7B80B6-8C1E-4D2B-98AD-BC16BAB4B28B}" type="presParOf" srcId="{C8AA86D2-6E1F-43C5-80BC-FB612ED878AE}" destId="{F080F7B8-00BD-4933-BC0F-222BFE9FC719}" srcOrd="4" destOrd="0" presId="urn:microsoft.com/office/officeart/2005/8/layout/orgChart1"/>
    <dgm:cxn modelId="{B47B518C-A42D-440C-AC87-2D9F726D090E}" type="presParOf" srcId="{C8AA86D2-6E1F-43C5-80BC-FB612ED878AE}" destId="{7A20DAA4-C338-4804-B945-FAB5DC355C01}" srcOrd="5" destOrd="0" presId="urn:microsoft.com/office/officeart/2005/8/layout/orgChart1"/>
    <dgm:cxn modelId="{E0287F4A-6BDC-4329-B631-53AD96E5DC6B}" type="presParOf" srcId="{7A20DAA4-C338-4804-B945-FAB5DC355C01}" destId="{C041CA25-5C3E-4E40-98C9-F2D7D429719F}" srcOrd="0" destOrd="0" presId="urn:microsoft.com/office/officeart/2005/8/layout/orgChart1"/>
    <dgm:cxn modelId="{A2AECDE5-313E-4B00-9B9B-E08BE303C5EB}" type="presParOf" srcId="{C041CA25-5C3E-4E40-98C9-F2D7D429719F}" destId="{10311A05-9669-4BEC-AAB0-D0A565457345}" srcOrd="0" destOrd="0" presId="urn:microsoft.com/office/officeart/2005/8/layout/orgChart1"/>
    <dgm:cxn modelId="{0CEE750E-534B-4C13-B689-B09D395D7326}" type="presParOf" srcId="{C041CA25-5C3E-4E40-98C9-F2D7D429719F}" destId="{FB038DF3-B90D-4485-89AF-65B772B99FA2}" srcOrd="1" destOrd="0" presId="urn:microsoft.com/office/officeart/2005/8/layout/orgChart1"/>
    <dgm:cxn modelId="{B13322E6-4DF3-4147-ABA2-352C7B7D34AE}" type="presParOf" srcId="{7A20DAA4-C338-4804-B945-FAB5DC355C01}" destId="{C69A5B3B-A93F-4F86-9850-1BB426DB46E0}" srcOrd="1" destOrd="0" presId="urn:microsoft.com/office/officeart/2005/8/layout/orgChart1"/>
    <dgm:cxn modelId="{6386B8EC-E132-4DE2-A1F6-E2A2A9DBA3D5}" type="presParOf" srcId="{7A20DAA4-C338-4804-B945-FAB5DC355C01}" destId="{BA45E008-594F-4FCD-AECC-27DCA9E8D82D}" srcOrd="2" destOrd="0" presId="urn:microsoft.com/office/officeart/2005/8/layout/orgChart1"/>
    <dgm:cxn modelId="{BFFC1232-7844-42A1-8E9B-154DBBB2ED80}" type="presParOf" srcId="{C8AA86D2-6E1F-43C5-80BC-FB612ED878AE}" destId="{72905E7B-AB89-4EA5-906B-DE7276DA0607}" srcOrd="6" destOrd="0" presId="urn:microsoft.com/office/officeart/2005/8/layout/orgChart1"/>
    <dgm:cxn modelId="{81E5C7C9-1B3D-4659-857A-8F3EEEA84347}" type="presParOf" srcId="{C8AA86D2-6E1F-43C5-80BC-FB612ED878AE}" destId="{CCBEAF26-24D9-4ABD-8D95-243352B30A2D}" srcOrd="7" destOrd="0" presId="urn:microsoft.com/office/officeart/2005/8/layout/orgChart1"/>
    <dgm:cxn modelId="{665194F4-9CDE-466A-BD84-80F662220BE2}" type="presParOf" srcId="{CCBEAF26-24D9-4ABD-8D95-243352B30A2D}" destId="{6F51977A-8895-4264-947F-A6A644ACA3FD}" srcOrd="0" destOrd="0" presId="urn:microsoft.com/office/officeart/2005/8/layout/orgChart1"/>
    <dgm:cxn modelId="{B346178C-7571-4265-B120-07D091C33755}" type="presParOf" srcId="{6F51977A-8895-4264-947F-A6A644ACA3FD}" destId="{2ED230B9-AC7C-4B7C-8A04-F432A0278FA0}" srcOrd="0" destOrd="0" presId="urn:microsoft.com/office/officeart/2005/8/layout/orgChart1"/>
    <dgm:cxn modelId="{19A5881A-1332-4C1A-8FDB-45A6BB9A7363}" type="presParOf" srcId="{6F51977A-8895-4264-947F-A6A644ACA3FD}" destId="{264033B5-0F15-4B37-B64B-4CFF5D1EE50D}" srcOrd="1" destOrd="0" presId="urn:microsoft.com/office/officeart/2005/8/layout/orgChart1"/>
    <dgm:cxn modelId="{4632120A-DAF9-4003-8C6E-49CB09E42C0D}" type="presParOf" srcId="{CCBEAF26-24D9-4ABD-8D95-243352B30A2D}" destId="{3EEAE785-36FC-451C-ADE8-BEC5EC67EF86}" srcOrd="1" destOrd="0" presId="urn:microsoft.com/office/officeart/2005/8/layout/orgChart1"/>
    <dgm:cxn modelId="{43AD164A-2637-41B7-8441-3B6A9A507CCA}" type="presParOf" srcId="{CCBEAF26-24D9-4ABD-8D95-243352B30A2D}" destId="{4D2AB677-E3B7-4552-A789-4A558FEB9771}" srcOrd="2" destOrd="0" presId="urn:microsoft.com/office/officeart/2005/8/layout/orgChart1"/>
    <dgm:cxn modelId="{3A68E1EF-EC2B-4F89-8EDD-75439AA89655}" type="presParOf" srcId="{C8AA86D2-6E1F-43C5-80BC-FB612ED878AE}" destId="{A83EC377-1576-4891-B228-9B3C8142CB84}" srcOrd="8" destOrd="0" presId="urn:microsoft.com/office/officeart/2005/8/layout/orgChart1"/>
    <dgm:cxn modelId="{44ED57B0-028D-44C9-A0C3-1F48BE018806}" type="presParOf" srcId="{C8AA86D2-6E1F-43C5-80BC-FB612ED878AE}" destId="{7E9DC0D6-F57D-4AFB-9E71-7A093DB19B37}" srcOrd="9" destOrd="0" presId="urn:microsoft.com/office/officeart/2005/8/layout/orgChart1"/>
    <dgm:cxn modelId="{8F8BD080-5137-47B4-8FAF-7C74AA5CC9D2}" type="presParOf" srcId="{7E9DC0D6-F57D-4AFB-9E71-7A093DB19B37}" destId="{C7EC7256-C42A-44D8-B1A7-7A7094B30EFD}" srcOrd="0" destOrd="0" presId="urn:microsoft.com/office/officeart/2005/8/layout/orgChart1"/>
    <dgm:cxn modelId="{1F106B98-A7D5-4B1A-8CA6-8CF043DA3F51}" type="presParOf" srcId="{C7EC7256-C42A-44D8-B1A7-7A7094B30EFD}" destId="{5B896B5E-E632-4215-8170-66E67CD4B174}" srcOrd="0" destOrd="0" presId="urn:microsoft.com/office/officeart/2005/8/layout/orgChart1"/>
    <dgm:cxn modelId="{8B2178A5-A6A6-4038-9001-9C03D1D838C5}" type="presParOf" srcId="{C7EC7256-C42A-44D8-B1A7-7A7094B30EFD}" destId="{DA4DD633-552B-4C57-B303-325FBB64033B}" srcOrd="1" destOrd="0" presId="urn:microsoft.com/office/officeart/2005/8/layout/orgChart1"/>
    <dgm:cxn modelId="{7624320A-16DA-4BA5-ADD0-184712D2022F}" type="presParOf" srcId="{7E9DC0D6-F57D-4AFB-9E71-7A093DB19B37}" destId="{9BA99879-DD4D-4699-988E-6159D394D16D}" srcOrd="1" destOrd="0" presId="urn:microsoft.com/office/officeart/2005/8/layout/orgChart1"/>
    <dgm:cxn modelId="{6AED76FA-364A-441D-8B6E-9946057037D2}" type="presParOf" srcId="{7E9DC0D6-F57D-4AFB-9E71-7A093DB19B37}" destId="{778EE700-7155-4C3C-9E7E-9EA4726CB6EA}" srcOrd="2" destOrd="0" presId="urn:microsoft.com/office/officeart/2005/8/layout/orgChart1"/>
    <dgm:cxn modelId="{D8579ADA-B104-441A-8ED8-C597069CDAAC}" type="presParOf" srcId="{905BCDF8-C99E-4E27-AC06-D1A298F3493C}" destId="{02DA2AC2-BE73-4063-A7E4-5234A6253AFC}" srcOrd="2" destOrd="0" presId="urn:microsoft.com/office/officeart/2005/8/layout/orgChart1"/>
    <dgm:cxn modelId="{1676DA86-B133-43D0-83D6-54966F2438AF}" type="presParOf" srcId="{6A359230-4227-4E4F-8242-F9BC1999D72C}" destId="{2BD2C4C5-ED2D-449B-BF05-BCEE8EDB5AD4}" srcOrd="2" destOrd="0" presId="urn:microsoft.com/office/officeart/2005/8/layout/orgChart1"/>
    <dgm:cxn modelId="{E95E3416-7389-46A0-92E4-5476A1ECDC7A}" type="presParOf" srcId="{6A359230-4227-4E4F-8242-F9BC1999D72C}" destId="{738A8524-70C4-4684-B1FD-1BBD330B2EAA}" srcOrd="3" destOrd="0" presId="urn:microsoft.com/office/officeart/2005/8/layout/orgChart1"/>
    <dgm:cxn modelId="{F839BC0D-44CE-4990-A21D-E7FCFDADA1D3}" type="presParOf" srcId="{738A8524-70C4-4684-B1FD-1BBD330B2EAA}" destId="{BBA7F1A7-E4C4-4CF8-952A-049EE3290413}" srcOrd="0" destOrd="0" presId="urn:microsoft.com/office/officeart/2005/8/layout/orgChart1"/>
    <dgm:cxn modelId="{12CB61F4-3616-4730-B9AA-0B02856E0C3C}" type="presParOf" srcId="{BBA7F1A7-E4C4-4CF8-952A-049EE3290413}" destId="{389B55C5-57E1-40BC-81FF-7E2E75E7F0BE}" srcOrd="0" destOrd="0" presId="urn:microsoft.com/office/officeart/2005/8/layout/orgChart1"/>
    <dgm:cxn modelId="{3BC0DCF4-F9CB-4C70-B3FC-39EA099E229D}" type="presParOf" srcId="{BBA7F1A7-E4C4-4CF8-952A-049EE3290413}" destId="{B8918F55-637A-4F74-814D-B5B800CE6CF5}" srcOrd="1" destOrd="0" presId="urn:microsoft.com/office/officeart/2005/8/layout/orgChart1"/>
    <dgm:cxn modelId="{3AB37B3D-6463-4C2B-B946-8945E296861E}" type="presParOf" srcId="{738A8524-70C4-4684-B1FD-1BBD330B2EAA}" destId="{4E64E3C5-13A5-4B07-958D-873BCB66F1DB}" srcOrd="1" destOrd="0" presId="urn:microsoft.com/office/officeart/2005/8/layout/orgChart1"/>
    <dgm:cxn modelId="{B46E0948-A35D-41FD-9721-78F13228DE7C}" type="presParOf" srcId="{738A8524-70C4-4684-B1FD-1BBD330B2EAA}" destId="{69CB5EFE-BC49-4048-A910-316468DB3E25}" srcOrd="2" destOrd="0" presId="urn:microsoft.com/office/officeart/2005/8/layout/orgChart1"/>
    <dgm:cxn modelId="{E5E1B355-893F-4C4E-B421-15B6E0DA5CB9}" type="presParOf" srcId="{6A359230-4227-4E4F-8242-F9BC1999D72C}" destId="{69E69D00-F5A8-457C-96D3-2D4E0D5857DE}" srcOrd="4" destOrd="0" presId="urn:microsoft.com/office/officeart/2005/8/layout/orgChart1"/>
    <dgm:cxn modelId="{E03AF582-8A1C-4EB6-AB76-0469BC3F7139}" type="presParOf" srcId="{6A359230-4227-4E4F-8242-F9BC1999D72C}" destId="{82E5534F-FF07-4900-B238-4424D39B8FCD}" srcOrd="5" destOrd="0" presId="urn:microsoft.com/office/officeart/2005/8/layout/orgChart1"/>
    <dgm:cxn modelId="{7CD8B765-CA49-453E-B873-8432F59FDB5A}" type="presParOf" srcId="{82E5534F-FF07-4900-B238-4424D39B8FCD}" destId="{9288980F-77C2-4DF4-AC8A-ADCE0FF4E840}" srcOrd="0" destOrd="0" presId="urn:microsoft.com/office/officeart/2005/8/layout/orgChart1"/>
    <dgm:cxn modelId="{F8BA23C5-F4CB-49D4-9666-D598889D57D3}" type="presParOf" srcId="{9288980F-77C2-4DF4-AC8A-ADCE0FF4E840}" destId="{8DDD9EAD-FE34-4549-BB0C-4EED2EB9C567}" srcOrd="0" destOrd="0" presId="urn:microsoft.com/office/officeart/2005/8/layout/orgChart1"/>
    <dgm:cxn modelId="{A7A796F8-402F-498B-9B40-2E4A4DDD08F7}" type="presParOf" srcId="{9288980F-77C2-4DF4-AC8A-ADCE0FF4E840}" destId="{B949EEFE-1F96-4F8C-B56E-E0B3B98BF591}" srcOrd="1" destOrd="0" presId="urn:microsoft.com/office/officeart/2005/8/layout/orgChart1"/>
    <dgm:cxn modelId="{A8BCC145-26ED-4994-875C-FD0EEC3CDB5A}" type="presParOf" srcId="{82E5534F-FF07-4900-B238-4424D39B8FCD}" destId="{D24E96C8-E032-43CB-B399-2A4EA05EB301}" srcOrd="1" destOrd="0" presId="urn:microsoft.com/office/officeart/2005/8/layout/orgChart1"/>
    <dgm:cxn modelId="{36A1997D-9B1E-4ED4-AE1D-8FB62FE6AE32}" type="presParOf" srcId="{D24E96C8-E032-43CB-B399-2A4EA05EB301}" destId="{0D35FEA2-1FD4-4FAF-B79D-54E6043264BA}" srcOrd="0" destOrd="0" presId="urn:microsoft.com/office/officeart/2005/8/layout/orgChart1"/>
    <dgm:cxn modelId="{32289560-0BB2-4996-88B1-3727DF49C2CE}" type="presParOf" srcId="{D24E96C8-E032-43CB-B399-2A4EA05EB301}" destId="{A9348E98-3881-499F-B61D-A22C8D7B5B7C}" srcOrd="1" destOrd="0" presId="urn:microsoft.com/office/officeart/2005/8/layout/orgChart1"/>
    <dgm:cxn modelId="{C8793B20-7AE6-4C5B-A73F-8D6CA118D34D}" type="presParOf" srcId="{A9348E98-3881-499F-B61D-A22C8D7B5B7C}" destId="{41E62AB7-1E75-4A95-8610-3DFA9FC95083}" srcOrd="0" destOrd="0" presId="urn:microsoft.com/office/officeart/2005/8/layout/orgChart1"/>
    <dgm:cxn modelId="{BE2EBCD7-4D5F-4C55-9689-6734D6F8328B}" type="presParOf" srcId="{41E62AB7-1E75-4A95-8610-3DFA9FC95083}" destId="{A98B278F-266E-4D17-8C6E-0AA85175CAD9}" srcOrd="0" destOrd="0" presId="urn:microsoft.com/office/officeart/2005/8/layout/orgChart1"/>
    <dgm:cxn modelId="{8F538C07-DC10-41CA-B6FB-9740627360B4}" type="presParOf" srcId="{41E62AB7-1E75-4A95-8610-3DFA9FC95083}" destId="{4DC0A819-3C92-4E92-BCCF-9323A7EA4BC2}" srcOrd="1" destOrd="0" presId="urn:microsoft.com/office/officeart/2005/8/layout/orgChart1"/>
    <dgm:cxn modelId="{C645D353-E523-4D37-87C3-6050D0B069C1}" type="presParOf" srcId="{A9348E98-3881-499F-B61D-A22C8D7B5B7C}" destId="{CF3FEECF-BEE5-432C-9515-09AB6F3C1385}" srcOrd="1" destOrd="0" presId="urn:microsoft.com/office/officeart/2005/8/layout/orgChart1"/>
    <dgm:cxn modelId="{B5249818-0B9A-4FE5-B9DE-7F84E2BFA387}" type="presParOf" srcId="{A9348E98-3881-499F-B61D-A22C8D7B5B7C}" destId="{9CC18597-BC6A-4853-BCCB-1D1AEE648904}" srcOrd="2" destOrd="0" presId="urn:microsoft.com/office/officeart/2005/8/layout/orgChart1"/>
    <dgm:cxn modelId="{E5C4917D-1DEF-4ECB-B1A8-51D2A49AC4AF}" type="presParOf" srcId="{D24E96C8-E032-43CB-B399-2A4EA05EB301}" destId="{7DAD4F09-1ABD-433F-9965-9E18DB550A5B}" srcOrd="2" destOrd="0" presId="urn:microsoft.com/office/officeart/2005/8/layout/orgChart1"/>
    <dgm:cxn modelId="{A06C75E5-655D-4209-B669-879D0E1C7346}" type="presParOf" srcId="{D24E96C8-E032-43CB-B399-2A4EA05EB301}" destId="{024963E3-0312-4EAC-A78F-C9964E72D81F}" srcOrd="3" destOrd="0" presId="urn:microsoft.com/office/officeart/2005/8/layout/orgChart1"/>
    <dgm:cxn modelId="{2E930DA6-2CC8-4B37-A465-2D38D1674FBE}" type="presParOf" srcId="{024963E3-0312-4EAC-A78F-C9964E72D81F}" destId="{7F161539-BA4E-40C7-9E6E-1BC86038A1CC}" srcOrd="0" destOrd="0" presId="urn:microsoft.com/office/officeart/2005/8/layout/orgChart1"/>
    <dgm:cxn modelId="{EF2E35F0-D8E4-4CCE-AE86-1028849E60F9}" type="presParOf" srcId="{7F161539-BA4E-40C7-9E6E-1BC86038A1CC}" destId="{9DDF0BCF-DCF9-441E-88AD-63570B383371}" srcOrd="0" destOrd="0" presId="urn:microsoft.com/office/officeart/2005/8/layout/orgChart1"/>
    <dgm:cxn modelId="{D1CA15E7-CD51-488D-9CBC-1242E9C4EFF5}" type="presParOf" srcId="{7F161539-BA4E-40C7-9E6E-1BC86038A1CC}" destId="{B1F75FB4-9A24-4A39-9591-9C5E2353BD4E}" srcOrd="1" destOrd="0" presId="urn:microsoft.com/office/officeart/2005/8/layout/orgChart1"/>
    <dgm:cxn modelId="{C82EC59A-E219-478C-903F-83CB04F83321}" type="presParOf" srcId="{024963E3-0312-4EAC-A78F-C9964E72D81F}" destId="{697EC2C6-284F-4A5B-AEAD-CE4901B1DAD0}" srcOrd="1" destOrd="0" presId="urn:microsoft.com/office/officeart/2005/8/layout/orgChart1"/>
    <dgm:cxn modelId="{5F050A55-CE18-42BA-A515-B7521668C7F5}" type="presParOf" srcId="{024963E3-0312-4EAC-A78F-C9964E72D81F}" destId="{D50A53C5-3E4C-44D3-A02E-ED9D41DEFCAE}" srcOrd="2" destOrd="0" presId="urn:microsoft.com/office/officeart/2005/8/layout/orgChart1"/>
    <dgm:cxn modelId="{332E1D25-814A-4F67-B3D3-F2417979D3AC}" type="presParOf" srcId="{D24E96C8-E032-43CB-B399-2A4EA05EB301}" destId="{69549154-6EBC-4314-A718-4E0A6F2DC0C6}" srcOrd="4" destOrd="0" presId="urn:microsoft.com/office/officeart/2005/8/layout/orgChart1"/>
    <dgm:cxn modelId="{F390C919-6D7F-429E-8772-B1A1E467BA5B}" type="presParOf" srcId="{D24E96C8-E032-43CB-B399-2A4EA05EB301}" destId="{93D28471-2AA4-4BF2-A06C-444BB56743C2}" srcOrd="5" destOrd="0" presId="urn:microsoft.com/office/officeart/2005/8/layout/orgChart1"/>
    <dgm:cxn modelId="{D4229542-F7F0-4884-929F-E921573CDC81}" type="presParOf" srcId="{93D28471-2AA4-4BF2-A06C-444BB56743C2}" destId="{83A19C14-1D59-46B5-A5FA-8601CA506475}" srcOrd="0" destOrd="0" presId="urn:microsoft.com/office/officeart/2005/8/layout/orgChart1"/>
    <dgm:cxn modelId="{3CE7EDC0-6FF5-4835-B890-4E473D7E4A4A}" type="presParOf" srcId="{83A19C14-1D59-46B5-A5FA-8601CA506475}" destId="{B9693D21-7168-42E6-BE03-71AE974C733F}" srcOrd="0" destOrd="0" presId="urn:microsoft.com/office/officeart/2005/8/layout/orgChart1"/>
    <dgm:cxn modelId="{15196CB9-4CDD-492E-8CBC-5FA5BDFC53BE}" type="presParOf" srcId="{83A19C14-1D59-46B5-A5FA-8601CA506475}" destId="{EE81BDCE-AD8C-4483-89C5-D4BC944DC70B}" srcOrd="1" destOrd="0" presId="urn:microsoft.com/office/officeart/2005/8/layout/orgChart1"/>
    <dgm:cxn modelId="{B3212F0C-35B7-4942-9DF2-EC17DFFE73AE}" type="presParOf" srcId="{93D28471-2AA4-4BF2-A06C-444BB56743C2}" destId="{C43EC8BF-F55C-4592-A83B-A5DA082B8A2B}" srcOrd="1" destOrd="0" presId="urn:microsoft.com/office/officeart/2005/8/layout/orgChart1"/>
    <dgm:cxn modelId="{1CA84EE2-690C-43A8-AD93-3E96EE2264C8}" type="presParOf" srcId="{93D28471-2AA4-4BF2-A06C-444BB56743C2}" destId="{0AF8BCD9-10B5-4CB8-A27B-CBA77E4FCAEF}" srcOrd="2" destOrd="0" presId="urn:microsoft.com/office/officeart/2005/8/layout/orgChart1"/>
    <dgm:cxn modelId="{0F9B8CD6-3041-4574-85C0-42B9B6EA2B63}" type="presParOf" srcId="{D24E96C8-E032-43CB-B399-2A4EA05EB301}" destId="{331EC4D2-C972-4019-A647-0083969074FE}" srcOrd="6" destOrd="0" presId="urn:microsoft.com/office/officeart/2005/8/layout/orgChart1"/>
    <dgm:cxn modelId="{CC5B8501-95EF-4359-83D3-8EC0286AC91E}" type="presParOf" srcId="{D24E96C8-E032-43CB-B399-2A4EA05EB301}" destId="{D50C646F-3E7A-4F38-B564-12D40D493A98}" srcOrd="7" destOrd="0" presId="urn:microsoft.com/office/officeart/2005/8/layout/orgChart1"/>
    <dgm:cxn modelId="{752EBC6C-81EF-4223-AC58-F06D60A802EF}" type="presParOf" srcId="{D50C646F-3E7A-4F38-B564-12D40D493A98}" destId="{8280DCAC-50A1-4207-B69B-A7F3DDB9E9AF}" srcOrd="0" destOrd="0" presId="urn:microsoft.com/office/officeart/2005/8/layout/orgChart1"/>
    <dgm:cxn modelId="{E83526C2-4C85-431A-AE90-57DC09AE03CA}" type="presParOf" srcId="{8280DCAC-50A1-4207-B69B-A7F3DDB9E9AF}" destId="{15ED41ED-061B-42A4-B345-BEAE7D38D1B2}" srcOrd="0" destOrd="0" presId="urn:microsoft.com/office/officeart/2005/8/layout/orgChart1"/>
    <dgm:cxn modelId="{7EE08D2C-C38E-434C-8AF4-998C56AD9741}" type="presParOf" srcId="{8280DCAC-50A1-4207-B69B-A7F3DDB9E9AF}" destId="{CB1EEA66-E96D-4C65-A7AA-209AE3C91C99}" srcOrd="1" destOrd="0" presId="urn:microsoft.com/office/officeart/2005/8/layout/orgChart1"/>
    <dgm:cxn modelId="{2C62C3B8-09BA-41BA-B280-0C9D2DCFAB51}" type="presParOf" srcId="{D50C646F-3E7A-4F38-B564-12D40D493A98}" destId="{FA9C2095-B0B9-41EC-B059-2B813BC0EE52}" srcOrd="1" destOrd="0" presId="urn:microsoft.com/office/officeart/2005/8/layout/orgChart1"/>
    <dgm:cxn modelId="{C506E221-8410-432C-90E0-97E3E494AAD4}" type="presParOf" srcId="{D50C646F-3E7A-4F38-B564-12D40D493A98}" destId="{9C70D168-D766-4177-84BD-AF07AE6090E3}" srcOrd="2" destOrd="0" presId="urn:microsoft.com/office/officeart/2005/8/layout/orgChart1"/>
    <dgm:cxn modelId="{65248141-C8CA-473F-B4AF-45E68889F073}" type="presParOf" srcId="{D24E96C8-E032-43CB-B399-2A4EA05EB301}" destId="{AFBEE48F-17C8-449E-9AB5-B9E51C1530A9}" srcOrd="8" destOrd="0" presId="urn:microsoft.com/office/officeart/2005/8/layout/orgChart1"/>
    <dgm:cxn modelId="{B04C70D2-A3D7-42F8-99FD-C8D32A4AA7D6}" type="presParOf" srcId="{D24E96C8-E032-43CB-B399-2A4EA05EB301}" destId="{A42CF835-1C2C-47CF-9F45-3F400E7C34D5}" srcOrd="9" destOrd="0" presId="urn:microsoft.com/office/officeart/2005/8/layout/orgChart1"/>
    <dgm:cxn modelId="{3B291E0E-6767-4ACE-A6B5-AA9435A6DC72}" type="presParOf" srcId="{A42CF835-1C2C-47CF-9F45-3F400E7C34D5}" destId="{BD3D3AFD-3C2A-4DCB-B3B7-250FD51DE705}" srcOrd="0" destOrd="0" presId="urn:microsoft.com/office/officeart/2005/8/layout/orgChart1"/>
    <dgm:cxn modelId="{EDC2993B-4506-41FF-8A55-D9623E62E57F}" type="presParOf" srcId="{BD3D3AFD-3C2A-4DCB-B3B7-250FD51DE705}" destId="{CFA26902-22D9-4F0D-9273-6068CA7D373B}" srcOrd="0" destOrd="0" presId="urn:microsoft.com/office/officeart/2005/8/layout/orgChart1"/>
    <dgm:cxn modelId="{03148C68-ABFD-4E6D-AE36-BFC986720092}" type="presParOf" srcId="{BD3D3AFD-3C2A-4DCB-B3B7-250FD51DE705}" destId="{86FC1798-C47B-4E92-B840-8F3684D21471}" srcOrd="1" destOrd="0" presId="urn:microsoft.com/office/officeart/2005/8/layout/orgChart1"/>
    <dgm:cxn modelId="{F56A51FE-AE5B-4EA2-8AF2-E18D5B5BC8E3}" type="presParOf" srcId="{A42CF835-1C2C-47CF-9F45-3F400E7C34D5}" destId="{0F91F8C6-EAA6-4342-A5CC-1EC52D921873}" srcOrd="1" destOrd="0" presId="urn:microsoft.com/office/officeart/2005/8/layout/orgChart1"/>
    <dgm:cxn modelId="{06841250-09B7-41E8-B0E5-341E822969EB}" type="presParOf" srcId="{A42CF835-1C2C-47CF-9F45-3F400E7C34D5}" destId="{F6907077-60AA-4458-AA78-50C1FEFC18F9}" srcOrd="2" destOrd="0" presId="urn:microsoft.com/office/officeart/2005/8/layout/orgChart1"/>
    <dgm:cxn modelId="{AB72CDBC-8BEB-46E2-8CB8-22D11178DFDB}" type="presParOf" srcId="{82E5534F-FF07-4900-B238-4424D39B8FCD}" destId="{5F7E490D-AC98-4305-A645-2305CB85C968}" srcOrd="2" destOrd="0" presId="urn:microsoft.com/office/officeart/2005/8/layout/orgChart1"/>
    <dgm:cxn modelId="{4B113909-35E9-49BB-8787-786DE8726AFC}" type="presParOf" srcId="{F771FC56-455D-4805-9533-7AF50184FDD2}" destId="{03354CB4-9185-4465-B484-79F6656E7449}" srcOrd="2" destOrd="0" presId="urn:microsoft.com/office/officeart/2005/8/layout/orgChart1"/>
    <dgm:cxn modelId="{08DE4F4B-CA55-461E-B4DB-F8B0BCEAAE34}" type="presParOf" srcId="{B5022177-E492-428F-96FE-C7D8B39D7DA2}" destId="{523E68C0-B139-447A-8873-2886D8CDFB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AB153-381C-4461-9008-2B9CCD4BC265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83E679-7320-4B98-B2FB-931AD87FCF79}">
      <dgm:prSet phldrT="[Текст]" custT="1"/>
      <dgm:spPr>
        <a:solidFill>
          <a:srgbClr val="FFFFFF"/>
        </a:solidFill>
        <a:ln w="12700">
          <a:solidFill>
            <a:srgbClr val="FFFFFF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290</a:t>
          </a:r>
          <a:endParaRPr lang="ru-RU" sz="1600" dirty="0">
            <a:solidFill>
              <a:schemeClr val="tx1"/>
            </a:solidFill>
          </a:endParaRPr>
        </a:p>
      </dgm:t>
    </dgm:pt>
    <dgm:pt modelId="{D062D6B1-1525-4F8A-91EE-7F713D51F06F}" type="parTrans" cxnId="{B9A13403-F862-45F1-8334-5A68DEF67D99}">
      <dgm:prSet/>
      <dgm:spPr/>
      <dgm:t>
        <a:bodyPr/>
        <a:lstStyle/>
        <a:p>
          <a:endParaRPr lang="ru-RU"/>
        </a:p>
      </dgm:t>
    </dgm:pt>
    <dgm:pt modelId="{7479486B-1574-487A-91DD-44F8F1403AD5}" type="sibTrans" cxnId="{B9A13403-F862-45F1-8334-5A68DEF67D99}">
      <dgm:prSet/>
      <dgm:spPr/>
      <dgm:t>
        <a:bodyPr/>
        <a:lstStyle/>
        <a:p>
          <a:endParaRPr lang="ru-RU"/>
        </a:p>
      </dgm:t>
    </dgm:pt>
    <dgm:pt modelId="{D57887BF-2382-4E68-B9E7-F8FBB3D64075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22</a:t>
          </a:r>
          <a:r>
            <a:rPr lang="en-US" sz="1600" dirty="0" smtClean="0">
              <a:solidFill>
                <a:schemeClr val="tx1"/>
              </a:solidFill>
            </a:rPr>
            <a:t>6</a:t>
          </a:r>
          <a:endParaRPr lang="ru-RU" sz="1600" dirty="0">
            <a:solidFill>
              <a:schemeClr val="tx1"/>
            </a:solidFill>
          </a:endParaRPr>
        </a:p>
      </dgm:t>
    </dgm:pt>
    <dgm:pt modelId="{18DE0F65-A38F-4F5B-830A-E2749E331B83}" type="parTrans" cxnId="{67517AA5-BAD7-4847-9406-3A63F034DE42}">
      <dgm:prSet custT="1"/>
      <dgm:spPr>
        <a:solidFill>
          <a:srgbClr val="FFFFFF"/>
        </a:solidFill>
        <a:ln w="12700"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15BE5484-CDF0-441F-991D-9EFB9CE2ACA4}" type="sibTrans" cxnId="{67517AA5-BAD7-4847-9406-3A63F034DE42}">
      <dgm:prSet/>
      <dgm:spPr/>
      <dgm:t>
        <a:bodyPr/>
        <a:lstStyle/>
        <a:p>
          <a:endParaRPr lang="ru-RU"/>
        </a:p>
      </dgm:t>
    </dgm:pt>
    <dgm:pt modelId="{2182F4A5-141D-4F07-B0FF-419FD8E9F4E9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291</a:t>
          </a:r>
          <a:endParaRPr lang="ru-RU" sz="1600" dirty="0">
            <a:solidFill>
              <a:schemeClr val="tx1"/>
            </a:solidFill>
          </a:endParaRPr>
        </a:p>
      </dgm:t>
    </dgm:pt>
    <dgm:pt modelId="{ED59F307-7418-4D49-8C55-3B89526E9EC6}" type="parTrans" cxnId="{9897E003-38B0-4C3A-A241-F1AE3D13E88E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A97A1AA-604F-46E5-9B1B-9AA188BA3702}" type="sibTrans" cxnId="{9897E003-38B0-4C3A-A241-F1AE3D13E88E}">
      <dgm:prSet/>
      <dgm:spPr/>
      <dgm:t>
        <a:bodyPr/>
        <a:lstStyle/>
        <a:p>
          <a:endParaRPr lang="ru-RU"/>
        </a:p>
      </dgm:t>
    </dgm:pt>
    <dgm:pt modelId="{CADB47D7-F7D9-473B-95B3-4A19F6AA5E56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292</a:t>
          </a:r>
          <a:endParaRPr lang="ru-RU" sz="1600" dirty="0">
            <a:solidFill>
              <a:schemeClr val="tx1"/>
            </a:solidFill>
          </a:endParaRPr>
        </a:p>
      </dgm:t>
    </dgm:pt>
    <dgm:pt modelId="{2BB058B3-456C-4848-A69D-C64E324525F3}" type="parTrans" cxnId="{8B2459D4-3B6B-4863-BDA7-6384BC99CD4E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6722517D-42BD-41AD-8368-A478332C1AB4}" type="sibTrans" cxnId="{8B2459D4-3B6B-4863-BDA7-6384BC99CD4E}">
      <dgm:prSet/>
      <dgm:spPr/>
      <dgm:t>
        <a:bodyPr/>
        <a:lstStyle/>
        <a:p>
          <a:endParaRPr lang="ru-RU"/>
        </a:p>
      </dgm:t>
    </dgm:pt>
    <dgm:pt modelId="{BB26429B-F338-4730-AB58-7807773870BE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293</a:t>
          </a:r>
          <a:endParaRPr lang="ru-RU" sz="1600" dirty="0">
            <a:solidFill>
              <a:schemeClr val="tx1"/>
            </a:solidFill>
          </a:endParaRPr>
        </a:p>
      </dgm:t>
    </dgm:pt>
    <dgm:pt modelId="{973EE442-05F6-4AD0-92C3-7891907E980C}" type="parTrans" cxnId="{73F0E6DB-B2E2-4583-9EA9-C0ECED1C049A}">
      <dgm:prSet custT="1"/>
      <dgm:spPr>
        <a:solidFill>
          <a:srgbClr val="FFFFFF"/>
        </a:solidFill>
        <a:ln w="12700"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0B50D22-9D8A-47BE-8EB7-94E7C122A57A}" type="sibTrans" cxnId="{73F0E6DB-B2E2-4583-9EA9-C0ECED1C049A}">
      <dgm:prSet/>
      <dgm:spPr/>
      <dgm:t>
        <a:bodyPr/>
        <a:lstStyle/>
        <a:p>
          <a:endParaRPr lang="ru-RU"/>
        </a:p>
      </dgm:t>
    </dgm:pt>
    <dgm:pt modelId="{B6F9BFBE-C35D-4CDB-ABDA-1C8146652FE1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295</a:t>
          </a:r>
          <a:endParaRPr lang="ru-RU" sz="1600" dirty="0">
            <a:solidFill>
              <a:schemeClr val="tx1"/>
            </a:solidFill>
          </a:endParaRPr>
        </a:p>
      </dgm:t>
    </dgm:pt>
    <dgm:pt modelId="{66DEDA16-4F20-4346-BF56-17F6E29C77E4}" type="parTrans" cxnId="{A91E75D0-C534-4293-AF71-D7BEE26BF54D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A0234A0-C00C-49F5-A98D-177E0DB9F5D2}" type="sibTrans" cxnId="{A91E75D0-C534-4293-AF71-D7BEE26BF54D}">
      <dgm:prSet/>
      <dgm:spPr/>
      <dgm:t>
        <a:bodyPr/>
        <a:lstStyle/>
        <a:p>
          <a:endParaRPr lang="ru-RU"/>
        </a:p>
      </dgm:t>
    </dgm:pt>
    <dgm:pt modelId="{0D7B546C-4D71-4744-9E14-0FAC1BA7ED69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296</a:t>
          </a:r>
          <a:endParaRPr lang="ru-RU" sz="1600" dirty="0">
            <a:solidFill>
              <a:schemeClr val="tx1"/>
            </a:solidFill>
          </a:endParaRPr>
        </a:p>
      </dgm:t>
    </dgm:pt>
    <dgm:pt modelId="{A2032EC5-8FEB-4C08-A7D0-22E40F6FEB76}" type="parTrans" cxnId="{19D453FF-EB92-4B96-BB67-EA63B8724B27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0AAA289-E375-4A6B-A7BD-401CE36E5EA2}" type="sibTrans" cxnId="{19D453FF-EB92-4B96-BB67-EA63B8724B27}">
      <dgm:prSet/>
      <dgm:spPr/>
      <dgm:t>
        <a:bodyPr/>
        <a:lstStyle/>
        <a:p>
          <a:endParaRPr lang="ru-RU"/>
        </a:p>
      </dgm:t>
    </dgm:pt>
    <dgm:pt modelId="{B6F93C23-780F-40BC-BA9E-D1AF65A6EC7E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297</a:t>
          </a:r>
          <a:endParaRPr lang="ru-RU" sz="1600" dirty="0">
            <a:solidFill>
              <a:schemeClr val="tx1"/>
            </a:solidFill>
          </a:endParaRPr>
        </a:p>
      </dgm:t>
    </dgm:pt>
    <dgm:pt modelId="{C36FFE9B-4421-44BF-BCB5-2D02DFFCEFF1}" type="parTrans" cxnId="{21B5FD45-6ABC-46DD-BAB2-BAB5BA384442}">
      <dgm:prSet custT="1"/>
      <dgm:spPr>
        <a:solidFill>
          <a:srgbClr val="FFFFFF"/>
        </a:solidFill>
        <a:ln w="12700"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6DA03FA-1AF8-42AA-8B42-BCDBD731FA38}" type="sibTrans" cxnId="{21B5FD45-6ABC-46DD-BAB2-BAB5BA384442}">
      <dgm:prSet/>
      <dgm:spPr/>
      <dgm:t>
        <a:bodyPr/>
        <a:lstStyle/>
        <a:p>
          <a:endParaRPr lang="ru-RU"/>
        </a:p>
      </dgm:t>
    </dgm:pt>
    <dgm:pt modelId="{91E87F41-79F2-49BB-A3EC-7EF4A17AE8B1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299</a:t>
          </a:r>
          <a:endParaRPr lang="ru-RU" sz="1600" dirty="0">
            <a:solidFill>
              <a:schemeClr val="tx1"/>
            </a:solidFill>
          </a:endParaRPr>
        </a:p>
      </dgm:t>
    </dgm:pt>
    <dgm:pt modelId="{1D27142D-6319-4B48-9755-2ED8FF1D4FBF}" type="parTrans" cxnId="{7B0E9519-91F7-45FA-A84B-C80D95665A38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62CFD0B7-BC7C-4E85-B527-D9D6FD7E5012}" type="sibTrans" cxnId="{7B0E9519-91F7-45FA-A84B-C80D95665A38}">
      <dgm:prSet/>
      <dgm:spPr/>
      <dgm:t>
        <a:bodyPr/>
        <a:lstStyle/>
        <a:p>
          <a:endParaRPr lang="ru-RU"/>
        </a:p>
      </dgm:t>
    </dgm:pt>
    <dgm:pt modelId="{48B66359-B41B-4AD9-85D8-66AC66FD1232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349</a:t>
          </a:r>
          <a:endParaRPr lang="ru-RU" sz="1600" dirty="0">
            <a:solidFill>
              <a:schemeClr val="tx1"/>
            </a:solidFill>
          </a:endParaRPr>
        </a:p>
      </dgm:t>
    </dgm:pt>
    <dgm:pt modelId="{27EB1CEF-34E3-4152-96DB-9F395426A886}" type="parTrans" cxnId="{9C3521F1-BC41-47CC-AA7B-D15F9747D8DF}">
      <dgm:prSet custT="1"/>
      <dgm:spPr>
        <a:solidFill>
          <a:srgbClr val="FFFFFF"/>
        </a:solidFill>
        <a:ln w="12700"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24F576D-547F-4D38-AF8D-7035802A0686}" type="sibTrans" cxnId="{9C3521F1-BC41-47CC-AA7B-D15F9747D8DF}">
      <dgm:prSet/>
      <dgm:spPr/>
      <dgm:t>
        <a:bodyPr/>
        <a:lstStyle/>
        <a:p>
          <a:endParaRPr lang="ru-RU"/>
        </a:p>
      </dgm:t>
    </dgm:pt>
    <dgm:pt modelId="{588CA4DC-5A7B-4262-A0B0-F5DA411467D4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298</a:t>
          </a:r>
          <a:endParaRPr lang="ru-RU" sz="1600" dirty="0">
            <a:solidFill>
              <a:schemeClr val="tx1"/>
            </a:solidFill>
          </a:endParaRPr>
        </a:p>
      </dgm:t>
    </dgm:pt>
    <dgm:pt modelId="{5EF002C8-8919-4BA5-9DFB-DBDD4E8CF722}" type="parTrans" cxnId="{61A59A40-5F96-4226-8FD9-FE708DBD5CBD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C383AE8-3193-4CED-9617-7923B4BE8083}" type="sibTrans" cxnId="{61A59A40-5F96-4226-8FD9-FE708DBD5CBD}">
      <dgm:prSet/>
      <dgm:spPr/>
      <dgm:t>
        <a:bodyPr/>
        <a:lstStyle/>
        <a:p>
          <a:endParaRPr lang="ru-RU"/>
        </a:p>
      </dgm:t>
    </dgm:pt>
    <dgm:pt modelId="{1DA26E95-B02D-4ED2-9213-6F32CEEA4CA0}">
      <dgm:prSet phldrT="[Текст]" custT="1"/>
      <dgm:spPr>
        <a:solidFill>
          <a:srgbClr val="FFFFFF"/>
        </a:solidFill>
        <a:ln w="12700">
          <a:solidFill>
            <a:srgbClr val="00602B"/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212</a:t>
          </a:r>
        </a:p>
      </dgm:t>
    </dgm:pt>
    <dgm:pt modelId="{94BE9F62-B13A-4299-9365-6870600E7B28}" type="parTrans" cxnId="{9C539C7F-5759-44D2-B912-507DCB5E6265}">
      <dgm:prSet custT="1"/>
      <dgm:spPr>
        <a:solidFill>
          <a:srgbClr val="FFFFFF"/>
        </a:solidFill>
        <a:ln w="12700"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D990D623-F82F-4CCA-832A-40A3BC3C799C}" type="sibTrans" cxnId="{9C539C7F-5759-44D2-B912-507DCB5E6265}">
      <dgm:prSet/>
      <dgm:spPr/>
      <dgm:t>
        <a:bodyPr/>
        <a:lstStyle/>
        <a:p>
          <a:endParaRPr lang="ru-RU"/>
        </a:p>
      </dgm:t>
    </dgm:pt>
    <dgm:pt modelId="{4C567738-171E-4E33-9573-756127C6DF08}" type="pres">
      <dgm:prSet presAssocID="{D20AB153-381C-4461-9008-2B9CCD4BC26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11E17E-E131-409F-884C-F3CA7644136C}" type="pres">
      <dgm:prSet presAssocID="{7B83E679-7320-4B98-B2FB-931AD87FCF79}" presName="centerShape" presStyleLbl="node0" presStyleIdx="0" presStyleCnt="1" custScaleX="93423" custScaleY="89123" custLinFactNeighborX="0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3DA6F5D-33C3-497F-8C19-717C89F939AE}" type="pres">
      <dgm:prSet presAssocID="{94BE9F62-B13A-4299-9365-6870600E7B28}" presName="Name9" presStyleLbl="parChTrans1D2" presStyleIdx="0" presStyleCnt="11" custScaleX="2000000"/>
      <dgm:spPr/>
      <dgm:t>
        <a:bodyPr/>
        <a:lstStyle/>
        <a:p>
          <a:endParaRPr lang="ru-RU"/>
        </a:p>
      </dgm:t>
    </dgm:pt>
    <dgm:pt modelId="{5AE50EC2-3E71-46D5-9EDB-AF278209F1C1}" type="pres">
      <dgm:prSet presAssocID="{94BE9F62-B13A-4299-9365-6870600E7B28}" presName="connTx" presStyleLbl="parChTrans1D2" presStyleIdx="0" presStyleCnt="11"/>
      <dgm:spPr/>
      <dgm:t>
        <a:bodyPr/>
        <a:lstStyle/>
        <a:p>
          <a:endParaRPr lang="ru-RU"/>
        </a:p>
      </dgm:t>
    </dgm:pt>
    <dgm:pt modelId="{9304B172-B17F-4586-9CE1-9454B298BCDC}" type="pres">
      <dgm:prSet presAssocID="{1DA26E95-B02D-4ED2-9213-6F32CEEA4CA0}" presName="node" presStyleLbl="node1" presStyleIdx="0" presStyleCnt="11" custScaleX="9989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924ED16-1DD3-45C1-BEFE-4FDCB7403700}" type="pres">
      <dgm:prSet presAssocID="{18DE0F65-A38F-4F5B-830A-E2749E331B83}" presName="Name9" presStyleLbl="parChTrans1D2" presStyleIdx="1" presStyleCnt="11" custScaleX="2000000"/>
      <dgm:spPr/>
      <dgm:t>
        <a:bodyPr/>
        <a:lstStyle/>
        <a:p>
          <a:endParaRPr lang="ru-RU"/>
        </a:p>
      </dgm:t>
    </dgm:pt>
    <dgm:pt modelId="{E160C82F-1616-406E-8839-F5376F73163D}" type="pres">
      <dgm:prSet presAssocID="{18DE0F65-A38F-4F5B-830A-E2749E331B83}" presName="connTx" presStyleLbl="parChTrans1D2" presStyleIdx="1" presStyleCnt="11"/>
      <dgm:spPr/>
      <dgm:t>
        <a:bodyPr/>
        <a:lstStyle/>
        <a:p>
          <a:endParaRPr lang="ru-RU"/>
        </a:p>
      </dgm:t>
    </dgm:pt>
    <dgm:pt modelId="{C83C4CBA-9ED5-4D02-B2D4-A31AA4DBEBBF}" type="pres">
      <dgm:prSet presAssocID="{D57887BF-2382-4E68-B9E7-F8FBB3D64075}" presName="node" presStyleLbl="node1" presStyleIdx="1" presStyleCnt="11" custScaleX="99894" custRadScaleRad="142399" custRadScaleInc="7696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FAC71E9-B3B1-4BCF-B708-48C03C8A73B4}" type="pres">
      <dgm:prSet presAssocID="{ED59F307-7418-4D49-8C55-3B89526E9EC6}" presName="Name9" presStyleLbl="parChTrans1D2" presStyleIdx="2" presStyleCnt="11" custScaleX="2000000"/>
      <dgm:spPr/>
      <dgm:t>
        <a:bodyPr/>
        <a:lstStyle/>
        <a:p>
          <a:endParaRPr lang="ru-RU"/>
        </a:p>
      </dgm:t>
    </dgm:pt>
    <dgm:pt modelId="{ACF516B0-4431-46F0-89CD-6C34F090FE53}" type="pres">
      <dgm:prSet presAssocID="{ED59F307-7418-4D49-8C55-3B89526E9EC6}" presName="connTx" presStyleLbl="parChTrans1D2" presStyleIdx="2" presStyleCnt="11"/>
      <dgm:spPr/>
      <dgm:t>
        <a:bodyPr/>
        <a:lstStyle/>
        <a:p>
          <a:endParaRPr lang="ru-RU"/>
        </a:p>
      </dgm:t>
    </dgm:pt>
    <dgm:pt modelId="{3F8706AF-E07D-45C7-8E47-B3CA49556325}" type="pres">
      <dgm:prSet presAssocID="{2182F4A5-141D-4F07-B0FF-419FD8E9F4E9}" presName="node" presStyleLbl="node1" presStyleIdx="2" presStyleCnt="11" custScaleX="99894" custRadScaleRad="107435" custRadScaleInc="3065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5F2AD85-0829-49A7-BD45-39E5FCB13961}" type="pres">
      <dgm:prSet presAssocID="{2BB058B3-456C-4848-A69D-C64E324525F3}" presName="Name9" presStyleLbl="parChTrans1D2" presStyleIdx="3" presStyleCnt="11" custScaleX="2000000"/>
      <dgm:spPr/>
      <dgm:t>
        <a:bodyPr/>
        <a:lstStyle/>
        <a:p>
          <a:endParaRPr lang="ru-RU"/>
        </a:p>
      </dgm:t>
    </dgm:pt>
    <dgm:pt modelId="{8878EE3B-8B6E-4B50-84D6-0AB086AA8AB9}" type="pres">
      <dgm:prSet presAssocID="{2BB058B3-456C-4848-A69D-C64E324525F3}" presName="connTx" presStyleLbl="parChTrans1D2" presStyleIdx="3" presStyleCnt="11"/>
      <dgm:spPr/>
      <dgm:t>
        <a:bodyPr/>
        <a:lstStyle/>
        <a:p>
          <a:endParaRPr lang="ru-RU"/>
        </a:p>
      </dgm:t>
    </dgm:pt>
    <dgm:pt modelId="{EB09A1D9-7C61-4873-9E64-134CE70FDE54}" type="pres">
      <dgm:prSet presAssocID="{CADB47D7-F7D9-473B-95B3-4A19F6AA5E56}" presName="node" presStyleLbl="node1" presStyleIdx="3" presStyleCnt="11" custScaleX="99894" custRadScaleRad="104958" custRadScaleInc="4329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2121935-6D2E-4BB7-B264-35700186B6FC}" type="pres">
      <dgm:prSet presAssocID="{973EE442-05F6-4AD0-92C3-7891907E980C}" presName="Name9" presStyleLbl="parChTrans1D2" presStyleIdx="4" presStyleCnt="11" custScaleX="2000000"/>
      <dgm:spPr/>
      <dgm:t>
        <a:bodyPr/>
        <a:lstStyle/>
        <a:p>
          <a:endParaRPr lang="ru-RU"/>
        </a:p>
      </dgm:t>
    </dgm:pt>
    <dgm:pt modelId="{59F0CCA0-F4A4-4588-A82F-C0E68B1A6A6B}" type="pres">
      <dgm:prSet presAssocID="{973EE442-05F6-4AD0-92C3-7891907E980C}" presName="connTx" presStyleLbl="parChTrans1D2" presStyleIdx="4" presStyleCnt="11"/>
      <dgm:spPr/>
      <dgm:t>
        <a:bodyPr/>
        <a:lstStyle/>
        <a:p>
          <a:endParaRPr lang="ru-RU"/>
        </a:p>
      </dgm:t>
    </dgm:pt>
    <dgm:pt modelId="{3EAA463F-8D2F-4B87-ABEC-236B99B5BC4D}" type="pres">
      <dgm:prSet presAssocID="{BB26429B-F338-4730-AB58-7807773870BE}" presName="node" presStyleLbl="node1" presStyleIdx="4" presStyleCnt="11" custScaleX="99894" custRadScaleRad="139067" custRadScaleInc="1703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5F2774C-DF91-472F-9B5D-087206AF83B1}" type="pres">
      <dgm:prSet presAssocID="{66DEDA16-4F20-4346-BF56-17F6E29C77E4}" presName="Name9" presStyleLbl="parChTrans1D2" presStyleIdx="5" presStyleCnt="11" custScaleX="2000000"/>
      <dgm:spPr/>
      <dgm:t>
        <a:bodyPr/>
        <a:lstStyle/>
        <a:p>
          <a:endParaRPr lang="ru-RU"/>
        </a:p>
      </dgm:t>
    </dgm:pt>
    <dgm:pt modelId="{E1507737-F4B1-4AC0-BE73-DB6598084F2C}" type="pres">
      <dgm:prSet presAssocID="{66DEDA16-4F20-4346-BF56-17F6E29C77E4}" presName="connTx" presStyleLbl="parChTrans1D2" presStyleIdx="5" presStyleCnt="11"/>
      <dgm:spPr/>
      <dgm:t>
        <a:bodyPr/>
        <a:lstStyle/>
        <a:p>
          <a:endParaRPr lang="ru-RU"/>
        </a:p>
      </dgm:t>
    </dgm:pt>
    <dgm:pt modelId="{F6516CFA-0347-40EE-9311-434274E0CC06}" type="pres">
      <dgm:prSet presAssocID="{B6F9BFBE-C35D-4CDB-ABDA-1C8146652FE1}" presName="node" presStyleLbl="node1" presStyleIdx="5" presStyleCnt="11" custScaleX="99894" custRadScaleRad="102835" custRadScaleInc="-2885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F1ACB15-2FC2-4275-8590-40A401209052}" type="pres">
      <dgm:prSet presAssocID="{A2032EC5-8FEB-4C08-A7D0-22E40F6FEB76}" presName="Name9" presStyleLbl="parChTrans1D2" presStyleIdx="6" presStyleCnt="11" custScaleX="2000000"/>
      <dgm:spPr/>
      <dgm:t>
        <a:bodyPr/>
        <a:lstStyle/>
        <a:p>
          <a:endParaRPr lang="ru-RU"/>
        </a:p>
      </dgm:t>
    </dgm:pt>
    <dgm:pt modelId="{BE66B884-9F41-45C1-A9C5-1B227A57BF08}" type="pres">
      <dgm:prSet presAssocID="{A2032EC5-8FEB-4C08-A7D0-22E40F6FEB76}" presName="connTx" presStyleLbl="parChTrans1D2" presStyleIdx="6" presStyleCnt="11"/>
      <dgm:spPr/>
      <dgm:t>
        <a:bodyPr/>
        <a:lstStyle/>
        <a:p>
          <a:endParaRPr lang="ru-RU"/>
        </a:p>
      </dgm:t>
    </dgm:pt>
    <dgm:pt modelId="{CBE99EB7-E63B-4000-8BD0-14CAB0522A33}" type="pres">
      <dgm:prSet presAssocID="{0D7B546C-4D71-4744-9E14-0FAC1BA7ED69}" presName="node" presStyleLbl="node1" presStyleIdx="6" presStyleCnt="11" custScaleX="99894" custRadScaleRad="102261" custRadScaleInc="2366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D6179EF-B569-4FE0-9653-F7268B336785}" type="pres">
      <dgm:prSet presAssocID="{C36FFE9B-4421-44BF-BCB5-2D02DFFCEFF1}" presName="Name9" presStyleLbl="parChTrans1D2" presStyleIdx="7" presStyleCnt="11" custScaleX="2000000"/>
      <dgm:spPr/>
      <dgm:t>
        <a:bodyPr/>
        <a:lstStyle/>
        <a:p>
          <a:endParaRPr lang="ru-RU"/>
        </a:p>
      </dgm:t>
    </dgm:pt>
    <dgm:pt modelId="{E5D37EFA-FE1C-4ABB-A064-95244A390A2D}" type="pres">
      <dgm:prSet presAssocID="{C36FFE9B-4421-44BF-BCB5-2D02DFFCEFF1}" presName="connTx" presStyleLbl="parChTrans1D2" presStyleIdx="7" presStyleCnt="11"/>
      <dgm:spPr/>
      <dgm:t>
        <a:bodyPr/>
        <a:lstStyle/>
        <a:p>
          <a:endParaRPr lang="ru-RU"/>
        </a:p>
      </dgm:t>
    </dgm:pt>
    <dgm:pt modelId="{BBA6EE6F-44DF-4DC2-9A87-1463595E2897}" type="pres">
      <dgm:prSet presAssocID="{B6F93C23-780F-40BC-BA9E-D1AF65A6EC7E}" presName="node" presStyleLbl="node1" presStyleIdx="7" presStyleCnt="11" custScaleX="99894" custRadScaleRad="145789" custRadScaleInc="-191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114BB37-F983-422C-B37D-C92B09BE22EE}" type="pres">
      <dgm:prSet presAssocID="{5EF002C8-8919-4BA5-9DFB-DBDD4E8CF722}" presName="Name9" presStyleLbl="parChTrans1D2" presStyleIdx="8" presStyleCnt="11" custScaleX="2000000"/>
      <dgm:spPr/>
      <dgm:t>
        <a:bodyPr/>
        <a:lstStyle/>
        <a:p>
          <a:endParaRPr lang="ru-RU"/>
        </a:p>
      </dgm:t>
    </dgm:pt>
    <dgm:pt modelId="{8181CCC3-8A5C-433A-933A-272DF8A5F03E}" type="pres">
      <dgm:prSet presAssocID="{5EF002C8-8919-4BA5-9DFB-DBDD4E8CF722}" presName="connTx" presStyleLbl="parChTrans1D2" presStyleIdx="8" presStyleCnt="11"/>
      <dgm:spPr/>
      <dgm:t>
        <a:bodyPr/>
        <a:lstStyle/>
        <a:p>
          <a:endParaRPr lang="ru-RU"/>
        </a:p>
      </dgm:t>
    </dgm:pt>
    <dgm:pt modelId="{616504D6-44AA-4F64-94B7-2FCBBF4306EA}" type="pres">
      <dgm:prSet presAssocID="{588CA4DC-5A7B-4262-A0B0-F5DA411467D4}" presName="node" presStyleLbl="node1" presStyleIdx="8" presStyleCnt="11" custScaleX="99894" custRadScaleRad="113084" custRadScaleInc="-3644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21252C0-6FD5-47A0-A871-B876C3535432}" type="pres">
      <dgm:prSet presAssocID="{1D27142D-6319-4B48-9755-2ED8FF1D4FBF}" presName="Name9" presStyleLbl="parChTrans1D2" presStyleIdx="9" presStyleCnt="11" custScaleX="2000000"/>
      <dgm:spPr/>
      <dgm:t>
        <a:bodyPr/>
        <a:lstStyle/>
        <a:p>
          <a:endParaRPr lang="ru-RU"/>
        </a:p>
      </dgm:t>
    </dgm:pt>
    <dgm:pt modelId="{F2B92893-8EAE-47E0-9C77-28EC2C06EB18}" type="pres">
      <dgm:prSet presAssocID="{1D27142D-6319-4B48-9755-2ED8FF1D4FBF}" presName="connTx" presStyleLbl="parChTrans1D2" presStyleIdx="9" presStyleCnt="11"/>
      <dgm:spPr/>
      <dgm:t>
        <a:bodyPr/>
        <a:lstStyle/>
        <a:p>
          <a:endParaRPr lang="ru-RU"/>
        </a:p>
      </dgm:t>
    </dgm:pt>
    <dgm:pt modelId="{E56E1D69-EAF7-4F7A-A0CA-C5DDB7C00276}" type="pres">
      <dgm:prSet presAssocID="{91E87F41-79F2-49BB-A3EC-7EF4A17AE8B1}" presName="node" presStyleLbl="node1" presStyleIdx="9" presStyleCnt="11" custScaleX="99894" custRadScaleRad="115386" custRadScaleInc="-3918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56F0DE9-B5DE-4D28-8CB8-CBC9C6581845}" type="pres">
      <dgm:prSet presAssocID="{27EB1CEF-34E3-4152-96DB-9F395426A886}" presName="Name9" presStyleLbl="parChTrans1D2" presStyleIdx="10" presStyleCnt="11" custScaleX="2000000"/>
      <dgm:spPr/>
      <dgm:t>
        <a:bodyPr/>
        <a:lstStyle/>
        <a:p>
          <a:endParaRPr lang="ru-RU"/>
        </a:p>
      </dgm:t>
    </dgm:pt>
    <dgm:pt modelId="{9DFD52EB-01EE-464A-8A36-4F3F455D37B9}" type="pres">
      <dgm:prSet presAssocID="{27EB1CEF-34E3-4152-96DB-9F395426A886}" presName="connTx" presStyleLbl="parChTrans1D2" presStyleIdx="10" presStyleCnt="11"/>
      <dgm:spPr/>
      <dgm:t>
        <a:bodyPr/>
        <a:lstStyle/>
        <a:p>
          <a:endParaRPr lang="ru-RU"/>
        </a:p>
      </dgm:t>
    </dgm:pt>
    <dgm:pt modelId="{A693C0D8-DA7B-4A27-A05F-1B3A024D1B99}" type="pres">
      <dgm:prSet presAssocID="{48B66359-B41B-4AD9-85D8-66AC66FD1232}" presName="node" presStyleLbl="node1" presStyleIdx="10" presStyleCnt="11" custScaleX="99894" custRadScaleRad="151829" custRadScaleInc="-8257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1C3570D4-0BFA-4BA7-850D-9AC688B35F98}" type="presOf" srcId="{18DE0F65-A38F-4F5B-830A-E2749E331B83}" destId="{E160C82F-1616-406E-8839-F5376F73163D}" srcOrd="1" destOrd="0" presId="urn:microsoft.com/office/officeart/2005/8/layout/radial1"/>
    <dgm:cxn modelId="{36A2A04B-ED3C-4029-B93F-65C486B0332D}" type="presOf" srcId="{973EE442-05F6-4AD0-92C3-7891907E980C}" destId="{12121935-6D2E-4BB7-B264-35700186B6FC}" srcOrd="0" destOrd="0" presId="urn:microsoft.com/office/officeart/2005/8/layout/radial1"/>
    <dgm:cxn modelId="{7B364673-1B53-43B5-A9E1-F12EBF5A1C49}" type="presOf" srcId="{ED59F307-7418-4D49-8C55-3B89526E9EC6}" destId="{BFAC71E9-B3B1-4BCF-B708-48C03C8A73B4}" srcOrd="0" destOrd="0" presId="urn:microsoft.com/office/officeart/2005/8/layout/radial1"/>
    <dgm:cxn modelId="{6D4C6FE7-03D0-4BE0-8B65-D7F006445A58}" type="presOf" srcId="{D20AB153-381C-4461-9008-2B9CCD4BC265}" destId="{4C567738-171E-4E33-9573-756127C6DF08}" srcOrd="0" destOrd="0" presId="urn:microsoft.com/office/officeart/2005/8/layout/radial1"/>
    <dgm:cxn modelId="{6A4E2697-5E4E-4B24-947B-42BC4D58EFCE}" type="presOf" srcId="{C36FFE9B-4421-44BF-BCB5-2D02DFFCEFF1}" destId="{E5D37EFA-FE1C-4ABB-A064-95244A390A2D}" srcOrd="1" destOrd="0" presId="urn:microsoft.com/office/officeart/2005/8/layout/radial1"/>
    <dgm:cxn modelId="{2D5EDA97-287A-42D1-8061-28D719410B23}" type="presOf" srcId="{27EB1CEF-34E3-4152-96DB-9F395426A886}" destId="{9DFD52EB-01EE-464A-8A36-4F3F455D37B9}" srcOrd="1" destOrd="0" presId="urn:microsoft.com/office/officeart/2005/8/layout/radial1"/>
    <dgm:cxn modelId="{DE306CD5-2BE2-451B-A4B7-C8ECC83E9EA1}" type="presOf" srcId="{CADB47D7-F7D9-473B-95B3-4A19F6AA5E56}" destId="{EB09A1D9-7C61-4873-9E64-134CE70FDE54}" srcOrd="0" destOrd="0" presId="urn:microsoft.com/office/officeart/2005/8/layout/radial1"/>
    <dgm:cxn modelId="{AA9C2920-1015-4110-90E2-05BB956B4AC7}" type="presOf" srcId="{18DE0F65-A38F-4F5B-830A-E2749E331B83}" destId="{1924ED16-1DD3-45C1-BEFE-4FDCB7403700}" srcOrd="0" destOrd="0" presId="urn:microsoft.com/office/officeart/2005/8/layout/radial1"/>
    <dgm:cxn modelId="{439C62C9-A3D1-4BBD-9669-475E6F4F9D86}" type="presOf" srcId="{B6F93C23-780F-40BC-BA9E-D1AF65A6EC7E}" destId="{BBA6EE6F-44DF-4DC2-9A87-1463595E2897}" srcOrd="0" destOrd="0" presId="urn:microsoft.com/office/officeart/2005/8/layout/radial1"/>
    <dgm:cxn modelId="{696C1485-EAFC-485A-97E1-7EB42DC410B0}" type="presOf" srcId="{48B66359-B41B-4AD9-85D8-66AC66FD1232}" destId="{A693C0D8-DA7B-4A27-A05F-1B3A024D1B99}" srcOrd="0" destOrd="0" presId="urn:microsoft.com/office/officeart/2005/8/layout/radial1"/>
    <dgm:cxn modelId="{7FF1EF11-1233-4F8E-9554-FE0113857191}" type="presOf" srcId="{94BE9F62-B13A-4299-9365-6870600E7B28}" destId="{23DA6F5D-33C3-497F-8C19-717C89F939AE}" srcOrd="0" destOrd="0" presId="urn:microsoft.com/office/officeart/2005/8/layout/radial1"/>
    <dgm:cxn modelId="{19D453FF-EB92-4B96-BB67-EA63B8724B27}" srcId="{7B83E679-7320-4B98-B2FB-931AD87FCF79}" destId="{0D7B546C-4D71-4744-9E14-0FAC1BA7ED69}" srcOrd="6" destOrd="0" parTransId="{A2032EC5-8FEB-4C08-A7D0-22E40F6FEB76}" sibTransId="{90AAA289-E375-4A6B-A7BD-401CE36E5EA2}"/>
    <dgm:cxn modelId="{979AF6C5-08F6-4D5E-ABBB-BB6CA2FC938D}" type="presOf" srcId="{BB26429B-F338-4730-AB58-7807773870BE}" destId="{3EAA463F-8D2F-4B87-ABEC-236B99B5BC4D}" srcOrd="0" destOrd="0" presId="urn:microsoft.com/office/officeart/2005/8/layout/radial1"/>
    <dgm:cxn modelId="{D26CEFB9-8EB5-46B7-BB55-44FD3E968DFD}" type="presOf" srcId="{66DEDA16-4F20-4346-BF56-17F6E29C77E4}" destId="{F5F2774C-DF91-472F-9B5D-087206AF83B1}" srcOrd="0" destOrd="0" presId="urn:microsoft.com/office/officeart/2005/8/layout/radial1"/>
    <dgm:cxn modelId="{5F628523-4EF5-4295-B577-F099E5DFA49A}" type="presOf" srcId="{B6F9BFBE-C35D-4CDB-ABDA-1C8146652FE1}" destId="{F6516CFA-0347-40EE-9311-434274E0CC06}" srcOrd="0" destOrd="0" presId="urn:microsoft.com/office/officeart/2005/8/layout/radial1"/>
    <dgm:cxn modelId="{97857EDA-882E-4A5C-BD52-9F6D1DE3B9A2}" type="presOf" srcId="{C36FFE9B-4421-44BF-BCB5-2D02DFFCEFF1}" destId="{4D6179EF-B569-4FE0-9653-F7268B336785}" srcOrd="0" destOrd="0" presId="urn:microsoft.com/office/officeart/2005/8/layout/radial1"/>
    <dgm:cxn modelId="{21B5FD45-6ABC-46DD-BAB2-BAB5BA384442}" srcId="{7B83E679-7320-4B98-B2FB-931AD87FCF79}" destId="{B6F93C23-780F-40BC-BA9E-D1AF65A6EC7E}" srcOrd="7" destOrd="0" parTransId="{C36FFE9B-4421-44BF-BCB5-2D02DFFCEFF1}" sibTransId="{46DA03FA-1AF8-42AA-8B42-BCDBD731FA38}"/>
    <dgm:cxn modelId="{877DB6CE-742A-4593-B5C8-A48547B2F1D1}" type="presOf" srcId="{66DEDA16-4F20-4346-BF56-17F6E29C77E4}" destId="{E1507737-F4B1-4AC0-BE73-DB6598084F2C}" srcOrd="1" destOrd="0" presId="urn:microsoft.com/office/officeart/2005/8/layout/radial1"/>
    <dgm:cxn modelId="{9C3521F1-BC41-47CC-AA7B-D15F9747D8DF}" srcId="{7B83E679-7320-4B98-B2FB-931AD87FCF79}" destId="{48B66359-B41B-4AD9-85D8-66AC66FD1232}" srcOrd="10" destOrd="0" parTransId="{27EB1CEF-34E3-4152-96DB-9F395426A886}" sibTransId="{924F576D-547F-4D38-AF8D-7035802A0686}"/>
    <dgm:cxn modelId="{A91E75D0-C534-4293-AF71-D7BEE26BF54D}" srcId="{7B83E679-7320-4B98-B2FB-931AD87FCF79}" destId="{B6F9BFBE-C35D-4CDB-ABDA-1C8146652FE1}" srcOrd="5" destOrd="0" parTransId="{66DEDA16-4F20-4346-BF56-17F6E29C77E4}" sibTransId="{4A0234A0-C00C-49F5-A98D-177E0DB9F5D2}"/>
    <dgm:cxn modelId="{73F0E6DB-B2E2-4583-9EA9-C0ECED1C049A}" srcId="{7B83E679-7320-4B98-B2FB-931AD87FCF79}" destId="{BB26429B-F338-4730-AB58-7807773870BE}" srcOrd="4" destOrd="0" parTransId="{973EE442-05F6-4AD0-92C3-7891907E980C}" sibTransId="{F0B50D22-9D8A-47BE-8EB7-94E7C122A57A}"/>
    <dgm:cxn modelId="{EBD3EC58-4B4E-4CDE-BE66-5B1CE60D820F}" type="presOf" srcId="{D57887BF-2382-4E68-B9E7-F8FBB3D64075}" destId="{C83C4CBA-9ED5-4D02-B2D4-A31AA4DBEBBF}" srcOrd="0" destOrd="0" presId="urn:microsoft.com/office/officeart/2005/8/layout/radial1"/>
    <dgm:cxn modelId="{7FCD6C66-67FE-47E1-A6B7-0F0D6B5B54EB}" type="presOf" srcId="{94BE9F62-B13A-4299-9365-6870600E7B28}" destId="{5AE50EC2-3E71-46D5-9EDB-AF278209F1C1}" srcOrd="1" destOrd="0" presId="urn:microsoft.com/office/officeart/2005/8/layout/radial1"/>
    <dgm:cxn modelId="{5CB5E403-325C-4C5F-9D5B-5A08ACC2C0F6}" type="presOf" srcId="{588CA4DC-5A7B-4262-A0B0-F5DA411467D4}" destId="{616504D6-44AA-4F64-94B7-2FCBBF4306EA}" srcOrd="0" destOrd="0" presId="urn:microsoft.com/office/officeart/2005/8/layout/radial1"/>
    <dgm:cxn modelId="{4FA997FE-F995-45B3-BAB7-6AFAA7374E0A}" type="presOf" srcId="{0D7B546C-4D71-4744-9E14-0FAC1BA7ED69}" destId="{CBE99EB7-E63B-4000-8BD0-14CAB0522A33}" srcOrd="0" destOrd="0" presId="urn:microsoft.com/office/officeart/2005/8/layout/radial1"/>
    <dgm:cxn modelId="{4E0CBB09-A735-420F-B843-D67866921F0D}" type="presOf" srcId="{2BB058B3-456C-4848-A69D-C64E324525F3}" destId="{15F2AD85-0829-49A7-BD45-39E5FCB13961}" srcOrd="0" destOrd="0" presId="urn:microsoft.com/office/officeart/2005/8/layout/radial1"/>
    <dgm:cxn modelId="{07BB328E-679B-476A-8B39-ABA36A749C41}" type="presOf" srcId="{ED59F307-7418-4D49-8C55-3B89526E9EC6}" destId="{ACF516B0-4431-46F0-89CD-6C34F090FE53}" srcOrd="1" destOrd="0" presId="urn:microsoft.com/office/officeart/2005/8/layout/radial1"/>
    <dgm:cxn modelId="{942C2A78-C402-4DF8-8715-A9388F0E6BD7}" type="presOf" srcId="{1D27142D-6319-4B48-9755-2ED8FF1D4FBF}" destId="{B21252C0-6FD5-47A0-A871-B876C3535432}" srcOrd="0" destOrd="0" presId="urn:microsoft.com/office/officeart/2005/8/layout/radial1"/>
    <dgm:cxn modelId="{3F912BF2-82B7-4A14-9670-7C5ADFEFC1AB}" type="presOf" srcId="{5EF002C8-8919-4BA5-9DFB-DBDD4E8CF722}" destId="{A114BB37-F983-422C-B37D-C92B09BE22EE}" srcOrd="0" destOrd="0" presId="urn:microsoft.com/office/officeart/2005/8/layout/radial1"/>
    <dgm:cxn modelId="{9D450C41-C5F3-48ED-AA4F-60CF34DB55DF}" type="presOf" srcId="{A2032EC5-8FEB-4C08-A7D0-22E40F6FEB76}" destId="{3F1ACB15-2FC2-4275-8590-40A401209052}" srcOrd="0" destOrd="0" presId="urn:microsoft.com/office/officeart/2005/8/layout/radial1"/>
    <dgm:cxn modelId="{67517AA5-BAD7-4847-9406-3A63F034DE42}" srcId="{7B83E679-7320-4B98-B2FB-931AD87FCF79}" destId="{D57887BF-2382-4E68-B9E7-F8FBB3D64075}" srcOrd="1" destOrd="0" parTransId="{18DE0F65-A38F-4F5B-830A-E2749E331B83}" sibTransId="{15BE5484-CDF0-441F-991D-9EFB9CE2ACA4}"/>
    <dgm:cxn modelId="{61A59A40-5F96-4226-8FD9-FE708DBD5CBD}" srcId="{7B83E679-7320-4B98-B2FB-931AD87FCF79}" destId="{588CA4DC-5A7B-4262-A0B0-F5DA411467D4}" srcOrd="8" destOrd="0" parTransId="{5EF002C8-8919-4BA5-9DFB-DBDD4E8CF722}" sibTransId="{8C383AE8-3193-4CED-9617-7923B4BE8083}"/>
    <dgm:cxn modelId="{8B2459D4-3B6B-4863-BDA7-6384BC99CD4E}" srcId="{7B83E679-7320-4B98-B2FB-931AD87FCF79}" destId="{CADB47D7-F7D9-473B-95B3-4A19F6AA5E56}" srcOrd="3" destOrd="0" parTransId="{2BB058B3-456C-4848-A69D-C64E324525F3}" sibTransId="{6722517D-42BD-41AD-8368-A478332C1AB4}"/>
    <dgm:cxn modelId="{98353959-B3E6-4F20-BB09-62BFCDE98AF4}" type="presOf" srcId="{27EB1CEF-34E3-4152-96DB-9F395426A886}" destId="{C56F0DE9-B5DE-4D28-8CB8-CBC9C6581845}" srcOrd="0" destOrd="0" presId="urn:microsoft.com/office/officeart/2005/8/layout/radial1"/>
    <dgm:cxn modelId="{73E80151-7FBC-4D16-9628-58B4E4A8A8A9}" type="presOf" srcId="{91E87F41-79F2-49BB-A3EC-7EF4A17AE8B1}" destId="{E56E1D69-EAF7-4F7A-A0CA-C5DDB7C00276}" srcOrd="0" destOrd="0" presId="urn:microsoft.com/office/officeart/2005/8/layout/radial1"/>
    <dgm:cxn modelId="{7B0E9519-91F7-45FA-A84B-C80D95665A38}" srcId="{7B83E679-7320-4B98-B2FB-931AD87FCF79}" destId="{91E87F41-79F2-49BB-A3EC-7EF4A17AE8B1}" srcOrd="9" destOrd="0" parTransId="{1D27142D-6319-4B48-9755-2ED8FF1D4FBF}" sibTransId="{62CFD0B7-BC7C-4E85-B527-D9D6FD7E5012}"/>
    <dgm:cxn modelId="{B9A13403-F862-45F1-8334-5A68DEF67D99}" srcId="{D20AB153-381C-4461-9008-2B9CCD4BC265}" destId="{7B83E679-7320-4B98-B2FB-931AD87FCF79}" srcOrd="0" destOrd="0" parTransId="{D062D6B1-1525-4F8A-91EE-7F713D51F06F}" sibTransId="{7479486B-1574-487A-91DD-44F8F1403AD5}"/>
    <dgm:cxn modelId="{98121C97-03D0-4C3C-9BC7-939EA669A769}" type="presOf" srcId="{7B83E679-7320-4B98-B2FB-931AD87FCF79}" destId="{AD11E17E-E131-409F-884C-F3CA7644136C}" srcOrd="0" destOrd="0" presId="urn:microsoft.com/office/officeart/2005/8/layout/radial1"/>
    <dgm:cxn modelId="{9897E003-38B0-4C3A-A241-F1AE3D13E88E}" srcId="{7B83E679-7320-4B98-B2FB-931AD87FCF79}" destId="{2182F4A5-141D-4F07-B0FF-419FD8E9F4E9}" srcOrd="2" destOrd="0" parTransId="{ED59F307-7418-4D49-8C55-3B89526E9EC6}" sibTransId="{CA97A1AA-604F-46E5-9B1B-9AA188BA3702}"/>
    <dgm:cxn modelId="{CF9ED69A-2BD3-4213-94ED-042BDE1ECE73}" type="presOf" srcId="{973EE442-05F6-4AD0-92C3-7891907E980C}" destId="{59F0CCA0-F4A4-4588-A82F-C0E68B1A6A6B}" srcOrd="1" destOrd="0" presId="urn:microsoft.com/office/officeart/2005/8/layout/radial1"/>
    <dgm:cxn modelId="{BA78948F-D766-4026-94D9-D03338A23F28}" type="presOf" srcId="{2BB058B3-456C-4848-A69D-C64E324525F3}" destId="{8878EE3B-8B6E-4B50-84D6-0AB086AA8AB9}" srcOrd="1" destOrd="0" presId="urn:microsoft.com/office/officeart/2005/8/layout/radial1"/>
    <dgm:cxn modelId="{4E1CB230-6403-4485-BD41-CC4899F65F35}" type="presOf" srcId="{2182F4A5-141D-4F07-B0FF-419FD8E9F4E9}" destId="{3F8706AF-E07D-45C7-8E47-B3CA49556325}" srcOrd="0" destOrd="0" presId="urn:microsoft.com/office/officeart/2005/8/layout/radial1"/>
    <dgm:cxn modelId="{B5B9498E-2A66-43C4-8ACD-6C0D6431D464}" type="presOf" srcId="{1DA26E95-B02D-4ED2-9213-6F32CEEA4CA0}" destId="{9304B172-B17F-4586-9CE1-9454B298BCDC}" srcOrd="0" destOrd="0" presId="urn:microsoft.com/office/officeart/2005/8/layout/radial1"/>
    <dgm:cxn modelId="{3D843048-C7B7-42D9-849A-9668C7306725}" type="presOf" srcId="{1D27142D-6319-4B48-9755-2ED8FF1D4FBF}" destId="{F2B92893-8EAE-47E0-9C77-28EC2C06EB18}" srcOrd="1" destOrd="0" presId="urn:microsoft.com/office/officeart/2005/8/layout/radial1"/>
    <dgm:cxn modelId="{9C539C7F-5759-44D2-B912-507DCB5E6265}" srcId="{7B83E679-7320-4B98-B2FB-931AD87FCF79}" destId="{1DA26E95-B02D-4ED2-9213-6F32CEEA4CA0}" srcOrd="0" destOrd="0" parTransId="{94BE9F62-B13A-4299-9365-6870600E7B28}" sibTransId="{D990D623-F82F-4CCA-832A-40A3BC3C799C}"/>
    <dgm:cxn modelId="{D1F8FB75-1A0E-4373-A817-9B0E7EB082A9}" type="presOf" srcId="{5EF002C8-8919-4BA5-9DFB-DBDD4E8CF722}" destId="{8181CCC3-8A5C-433A-933A-272DF8A5F03E}" srcOrd="1" destOrd="0" presId="urn:microsoft.com/office/officeart/2005/8/layout/radial1"/>
    <dgm:cxn modelId="{1980F2CB-F9B8-4CD1-BAA8-57856D41630C}" type="presOf" srcId="{A2032EC5-8FEB-4C08-A7D0-22E40F6FEB76}" destId="{BE66B884-9F41-45C1-A9C5-1B227A57BF08}" srcOrd="1" destOrd="0" presId="urn:microsoft.com/office/officeart/2005/8/layout/radial1"/>
    <dgm:cxn modelId="{B101644A-7ECD-4C3E-8B40-76A3EE8151E5}" type="presParOf" srcId="{4C567738-171E-4E33-9573-756127C6DF08}" destId="{AD11E17E-E131-409F-884C-F3CA7644136C}" srcOrd="0" destOrd="0" presId="urn:microsoft.com/office/officeart/2005/8/layout/radial1"/>
    <dgm:cxn modelId="{0E12693C-C508-498D-95F9-9F1C9B98AFD0}" type="presParOf" srcId="{4C567738-171E-4E33-9573-756127C6DF08}" destId="{23DA6F5D-33C3-497F-8C19-717C89F939AE}" srcOrd="1" destOrd="0" presId="urn:microsoft.com/office/officeart/2005/8/layout/radial1"/>
    <dgm:cxn modelId="{AE665706-3983-4938-A4BF-4FAF334B2B4D}" type="presParOf" srcId="{23DA6F5D-33C3-497F-8C19-717C89F939AE}" destId="{5AE50EC2-3E71-46D5-9EDB-AF278209F1C1}" srcOrd="0" destOrd="0" presId="urn:microsoft.com/office/officeart/2005/8/layout/radial1"/>
    <dgm:cxn modelId="{47C8CE10-2DB0-46D0-8077-4ADECE54AFAA}" type="presParOf" srcId="{4C567738-171E-4E33-9573-756127C6DF08}" destId="{9304B172-B17F-4586-9CE1-9454B298BCDC}" srcOrd="2" destOrd="0" presId="urn:microsoft.com/office/officeart/2005/8/layout/radial1"/>
    <dgm:cxn modelId="{06602F03-6232-4F78-B79A-9D6F27D3E833}" type="presParOf" srcId="{4C567738-171E-4E33-9573-756127C6DF08}" destId="{1924ED16-1DD3-45C1-BEFE-4FDCB7403700}" srcOrd="3" destOrd="0" presId="urn:microsoft.com/office/officeart/2005/8/layout/radial1"/>
    <dgm:cxn modelId="{74CDD4AA-386B-4633-AA5E-2150E3F77C45}" type="presParOf" srcId="{1924ED16-1DD3-45C1-BEFE-4FDCB7403700}" destId="{E160C82F-1616-406E-8839-F5376F73163D}" srcOrd="0" destOrd="0" presId="urn:microsoft.com/office/officeart/2005/8/layout/radial1"/>
    <dgm:cxn modelId="{CAA5A094-2A01-4E1F-9C06-F7FC68C484E4}" type="presParOf" srcId="{4C567738-171E-4E33-9573-756127C6DF08}" destId="{C83C4CBA-9ED5-4D02-B2D4-A31AA4DBEBBF}" srcOrd="4" destOrd="0" presId="urn:microsoft.com/office/officeart/2005/8/layout/radial1"/>
    <dgm:cxn modelId="{3281176E-BFED-40E3-B43B-AF71E4C8D5C6}" type="presParOf" srcId="{4C567738-171E-4E33-9573-756127C6DF08}" destId="{BFAC71E9-B3B1-4BCF-B708-48C03C8A73B4}" srcOrd="5" destOrd="0" presId="urn:microsoft.com/office/officeart/2005/8/layout/radial1"/>
    <dgm:cxn modelId="{7F622E6F-C616-448E-B303-FE86D7CF9550}" type="presParOf" srcId="{BFAC71E9-B3B1-4BCF-B708-48C03C8A73B4}" destId="{ACF516B0-4431-46F0-89CD-6C34F090FE53}" srcOrd="0" destOrd="0" presId="urn:microsoft.com/office/officeart/2005/8/layout/radial1"/>
    <dgm:cxn modelId="{AC1A8225-F4A6-453C-AF5C-57B8936C0989}" type="presParOf" srcId="{4C567738-171E-4E33-9573-756127C6DF08}" destId="{3F8706AF-E07D-45C7-8E47-B3CA49556325}" srcOrd="6" destOrd="0" presId="urn:microsoft.com/office/officeart/2005/8/layout/radial1"/>
    <dgm:cxn modelId="{19029AE5-8E3F-4836-8C54-79192D713936}" type="presParOf" srcId="{4C567738-171E-4E33-9573-756127C6DF08}" destId="{15F2AD85-0829-49A7-BD45-39E5FCB13961}" srcOrd="7" destOrd="0" presId="urn:microsoft.com/office/officeart/2005/8/layout/radial1"/>
    <dgm:cxn modelId="{9E004D22-1FBC-461D-9BB2-2A2DE84BADEF}" type="presParOf" srcId="{15F2AD85-0829-49A7-BD45-39E5FCB13961}" destId="{8878EE3B-8B6E-4B50-84D6-0AB086AA8AB9}" srcOrd="0" destOrd="0" presId="urn:microsoft.com/office/officeart/2005/8/layout/radial1"/>
    <dgm:cxn modelId="{DD52B9CC-FA8E-4F24-8D7C-C7225431D565}" type="presParOf" srcId="{4C567738-171E-4E33-9573-756127C6DF08}" destId="{EB09A1D9-7C61-4873-9E64-134CE70FDE54}" srcOrd="8" destOrd="0" presId="urn:microsoft.com/office/officeart/2005/8/layout/radial1"/>
    <dgm:cxn modelId="{0227C701-F1BD-42F0-9C15-E4807BC0157A}" type="presParOf" srcId="{4C567738-171E-4E33-9573-756127C6DF08}" destId="{12121935-6D2E-4BB7-B264-35700186B6FC}" srcOrd="9" destOrd="0" presId="urn:microsoft.com/office/officeart/2005/8/layout/radial1"/>
    <dgm:cxn modelId="{FC044C16-924A-4CF7-A1D4-7BADDDD7D293}" type="presParOf" srcId="{12121935-6D2E-4BB7-B264-35700186B6FC}" destId="{59F0CCA0-F4A4-4588-A82F-C0E68B1A6A6B}" srcOrd="0" destOrd="0" presId="urn:microsoft.com/office/officeart/2005/8/layout/radial1"/>
    <dgm:cxn modelId="{5875A555-73AA-4FD2-96B6-4A55D325F06A}" type="presParOf" srcId="{4C567738-171E-4E33-9573-756127C6DF08}" destId="{3EAA463F-8D2F-4B87-ABEC-236B99B5BC4D}" srcOrd="10" destOrd="0" presId="urn:microsoft.com/office/officeart/2005/8/layout/radial1"/>
    <dgm:cxn modelId="{43E17AA1-B3FA-43FC-9703-F16795830523}" type="presParOf" srcId="{4C567738-171E-4E33-9573-756127C6DF08}" destId="{F5F2774C-DF91-472F-9B5D-087206AF83B1}" srcOrd="11" destOrd="0" presId="urn:microsoft.com/office/officeart/2005/8/layout/radial1"/>
    <dgm:cxn modelId="{22A70E5A-B0AB-4CE2-AE05-F08582C36503}" type="presParOf" srcId="{F5F2774C-DF91-472F-9B5D-087206AF83B1}" destId="{E1507737-F4B1-4AC0-BE73-DB6598084F2C}" srcOrd="0" destOrd="0" presId="urn:microsoft.com/office/officeart/2005/8/layout/radial1"/>
    <dgm:cxn modelId="{8A6A0385-0E28-49C3-8C74-D7901235CF6D}" type="presParOf" srcId="{4C567738-171E-4E33-9573-756127C6DF08}" destId="{F6516CFA-0347-40EE-9311-434274E0CC06}" srcOrd="12" destOrd="0" presId="urn:microsoft.com/office/officeart/2005/8/layout/radial1"/>
    <dgm:cxn modelId="{15BF61E0-C237-40E8-839E-9F1CDFD686CD}" type="presParOf" srcId="{4C567738-171E-4E33-9573-756127C6DF08}" destId="{3F1ACB15-2FC2-4275-8590-40A401209052}" srcOrd="13" destOrd="0" presId="urn:microsoft.com/office/officeart/2005/8/layout/radial1"/>
    <dgm:cxn modelId="{C70DBEBF-7A62-4E1E-AD64-BA1D9F3BBEED}" type="presParOf" srcId="{3F1ACB15-2FC2-4275-8590-40A401209052}" destId="{BE66B884-9F41-45C1-A9C5-1B227A57BF08}" srcOrd="0" destOrd="0" presId="urn:microsoft.com/office/officeart/2005/8/layout/radial1"/>
    <dgm:cxn modelId="{7BADBE7A-8B8E-4E89-882D-0FD2BEBD8074}" type="presParOf" srcId="{4C567738-171E-4E33-9573-756127C6DF08}" destId="{CBE99EB7-E63B-4000-8BD0-14CAB0522A33}" srcOrd="14" destOrd="0" presId="urn:microsoft.com/office/officeart/2005/8/layout/radial1"/>
    <dgm:cxn modelId="{082B21C9-1437-4F01-BDC8-AD7821FB9DD2}" type="presParOf" srcId="{4C567738-171E-4E33-9573-756127C6DF08}" destId="{4D6179EF-B569-4FE0-9653-F7268B336785}" srcOrd="15" destOrd="0" presId="urn:microsoft.com/office/officeart/2005/8/layout/radial1"/>
    <dgm:cxn modelId="{157C5E15-76C3-4D72-A828-DCC20403BBC4}" type="presParOf" srcId="{4D6179EF-B569-4FE0-9653-F7268B336785}" destId="{E5D37EFA-FE1C-4ABB-A064-95244A390A2D}" srcOrd="0" destOrd="0" presId="urn:microsoft.com/office/officeart/2005/8/layout/radial1"/>
    <dgm:cxn modelId="{0A67A660-23E6-40CC-9E12-EF5AB6E2FB7D}" type="presParOf" srcId="{4C567738-171E-4E33-9573-756127C6DF08}" destId="{BBA6EE6F-44DF-4DC2-9A87-1463595E2897}" srcOrd="16" destOrd="0" presId="urn:microsoft.com/office/officeart/2005/8/layout/radial1"/>
    <dgm:cxn modelId="{CF98BC1B-6D5F-4D1E-84F6-472A5ED8DB3D}" type="presParOf" srcId="{4C567738-171E-4E33-9573-756127C6DF08}" destId="{A114BB37-F983-422C-B37D-C92B09BE22EE}" srcOrd="17" destOrd="0" presId="urn:microsoft.com/office/officeart/2005/8/layout/radial1"/>
    <dgm:cxn modelId="{479EE1EC-B449-415C-8514-D7FF351FAE3E}" type="presParOf" srcId="{A114BB37-F983-422C-B37D-C92B09BE22EE}" destId="{8181CCC3-8A5C-433A-933A-272DF8A5F03E}" srcOrd="0" destOrd="0" presId="urn:microsoft.com/office/officeart/2005/8/layout/radial1"/>
    <dgm:cxn modelId="{0DE9A77A-56E7-4614-A2E0-2A2B980AF260}" type="presParOf" srcId="{4C567738-171E-4E33-9573-756127C6DF08}" destId="{616504D6-44AA-4F64-94B7-2FCBBF4306EA}" srcOrd="18" destOrd="0" presId="urn:microsoft.com/office/officeart/2005/8/layout/radial1"/>
    <dgm:cxn modelId="{184D3F4A-A1B0-40D0-A3D1-50A52A259199}" type="presParOf" srcId="{4C567738-171E-4E33-9573-756127C6DF08}" destId="{B21252C0-6FD5-47A0-A871-B876C3535432}" srcOrd="19" destOrd="0" presId="urn:microsoft.com/office/officeart/2005/8/layout/radial1"/>
    <dgm:cxn modelId="{D721CDBD-A823-4FF2-A664-791C338AE061}" type="presParOf" srcId="{B21252C0-6FD5-47A0-A871-B876C3535432}" destId="{F2B92893-8EAE-47E0-9C77-28EC2C06EB18}" srcOrd="0" destOrd="0" presId="urn:microsoft.com/office/officeart/2005/8/layout/radial1"/>
    <dgm:cxn modelId="{FC831F10-A1EC-4EDD-93B2-D702479132AE}" type="presParOf" srcId="{4C567738-171E-4E33-9573-756127C6DF08}" destId="{E56E1D69-EAF7-4F7A-A0CA-C5DDB7C00276}" srcOrd="20" destOrd="0" presId="urn:microsoft.com/office/officeart/2005/8/layout/radial1"/>
    <dgm:cxn modelId="{0B9BEBA2-9E8D-4947-939F-FDFAF8EF0AFB}" type="presParOf" srcId="{4C567738-171E-4E33-9573-756127C6DF08}" destId="{C56F0DE9-B5DE-4D28-8CB8-CBC9C6581845}" srcOrd="21" destOrd="0" presId="urn:microsoft.com/office/officeart/2005/8/layout/radial1"/>
    <dgm:cxn modelId="{0D510D71-AF25-48E6-824A-E279F69074C7}" type="presParOf" srcId="{C56F0DE9-B5DE-4D28-8CB8-CBC9C6581845}" destId="{9DFD52EB-01EE-464A-8A36-4F3F455D37B9}" srcOrd="0" destOrd="0" presId="urn:microsoft.com/office/officeart/2005/8/layout/radial1"/>
    <dgm:cxn modelId="{FFED6F1B-84FF-4FB6-8FDD-8A5154B8E6AC}" type="presParOf" srcId="{4C567738-171E-4E33-9573-756127C6DF08}" destId="{A693C0D8-DA7B-4A27-A05F-1B3A024D1B99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F1BDD0-4C46-44BA-B5EC-7EAF363DCD7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2A4FD0-4270-4185-8BC3-0F8736C918CB}">
      <dgm:prSet phldrT="[Текст]" custT="1"/>
      <dgm:spPr>
        <a:solidFill>
          <a:srgbClr val="FFFFFF"/>
        </a:solidFill>
        <a:ln>
          <a:solidFill>
            <a:srgbClr val="FFFFFF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340</a:t>
          </a:r>
          <a:endParaRPr lang="ru-RU" sz="2400" b="1" dirty="0">
            <a:solidFill>
              <a:schemeClr val="tx1"/>
            </a:solidFill>
          </a:endParaRPr>
        </a:p>
      </dgm:t>
    </dgm:pt>
    <dgm:pt modelId="{F3392D5C-0AB4-4BFB-B75A-46C52734657D}" type="parTrans" cxnId="{361976D5-D08A-4FB6-9898-C34254926FC2}">
      <dgm:prSet/>
      <dgm:spPr/>
      <dgm:t>
        <a:bodyPr/>
        <a:lstStyle/>
        <a:p>
          <a:endParaRPr lang="ru-RU" sz="2400"/>
        </a:p>
      </dgm:t>
    </dgm:pt>
    <dgm:pt modelId="{478365AF-AB73-4ADF-9FC5-801183C1B711}" type="sibTrans" cxnId="{361976D5-D08A-4FB6-9898-C34254926FC2}">
      <dgm:prSet/>
      <dgm:spPr/>
      <dgm:t>
        <a:bodyPr/>
        <a:lstStyle/>
        <a:p>
          <a:endParaRPr lang="ru-RU" sz="2400"/>
        </a:p>
      </dgm:t>
    </dgm:pt>
    <dgm:pt modelId="{23C71715-9EC0-4404-9764-BF37B68DB2D6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341  441 </a:t>
          </a:r>
        </a:p>
      </dgm:t>
    </dgm:pt>
    <dgm:pt modelId="{4C7DA9E1-D309-4164-87BB-334D780769E4}" type="parTrans" cxnId="{49D7BC81-ACDA-4623-ACE7-C3BB359B72AE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0AC7F93F-6EB6-4A3D-BDDB-0F9D9E252542}" type="sibTrans" cxnId="{49D7BC81-ACDA-4623-ACE7-C3BB359B72AE}">
      <dgm:prSet/>
      <dgm:spPr/>
      <dgm:t>
        <a:bodyPr/>
        <a:lstStyle/>
        <a:p>
          <a:endParaRPr lang="ru-RU" sz="2400"/>
        </a:p>
      </dgm:t>
    </dgm:pt>
    <dgm:pt modelId="{67AE9E9A-9717-4CEB-968C-AA78D588D87F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342  442</a:t>
          </a:r>
          <a:endParaRPr lang="ru-RU" sz="2400" dirty="0">
            <a:solidFill>
              <a:schemeClr val="tx1"/>
            </a:solidFill>
          </a:endParaRPr>
        </a:p>
      </dgm:t>
    </dgm:pt>
    <dgm:pt modelId="{56BFC1E6-6886-46B3-B40B-8DCC55885A85}" type="parTrans" cxnId="{27C3FCFD-4E62-463B-9A47-CCAEC2C329DE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D6F8C85-21B6-4C27-B760-BEE92D95E76A}" type="sibTrans" cxnId="{27C3FCFD-4E62-463B-9A47-CCAEC2C329DE}">
      <dgm:prSet/>
      <dgm:spPr/>
      <dgm:t>
        <a:bodyPr/>
        <a:lstStyle/>
        <a:p>
          <a:endParaRPr lang="ru-RU" sz="2400"/>
        </a:p>
      </dgm:t>
    </dgm:pt>
    <dgm:pt modelId="{E7F05DDC-38AC-450F-9F8E-9E7AB4798409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344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ru-RU" sz="2400" dirty="0" smtClean="0">
              <a:solidFill>
                <a:schemeClr val="tx1"/>
              </a:solidFill>
            </a:rPr>
            <a:t> 444</a:t>
          </a:r>
          <a:endParaRPr lang="ru-RU" sz="2400" dirty="0">
            <a:solidFill>
              <a:schemeClr val="tx1"/>
            </a:solidFill>
          </a:endParaRPr>
        </a:p>
      </dgm:t>
    </dgm:pt>
    <dgm:pt modelId="{4C56D6AC-6D98-45FD-9C5E-CE99A8B63CE2}" type="parTrans" cxnId="{7DB7E9EF-194B-44CD-AC9F-69018F02E291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043045E-761E-4DAF-9761-1398CD6928FA}" type="sibTrans" cxnId="{7DB7E9EF-194B-44CD-AC9F-69018F02E291}">
      <dgm:prSet/>
      <dgm:spPr/>
      <dgm:t>
        <a:bodyPr/>
        <a:lstStyle/>
        <a:p>
          <a:endParaRPr lang="ru-RU" sz="2400"/>
        </a:p>
      </dgm:t>
    </dgm:pt>
    <dgm:pt modelId="{EEF26CD0-4799-4022-993B-60C288479007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345  445</a:t>
          </a:r>
          <a:endParaRPr lang="ru-RU" sz="2400" dirty="0">
            <a:solidFill>
              <a:schemeClr val="tx1"/>
            </a:solidFill>
          </a:endParaRPr>
        </a:p>
      </dgm:t>
    </dgm:pt>
    <dgm:pt modelId="{3C77A67D-D27F-447E-A13D-E244FB14E41A}" type="parTrans" cxnId="{EF14CBAE-A5EF-4303-8703-1E31606BCFE9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970B55E-3ABB-4C94-8771-704CEE230BA9}" type="sibTrans" cxnId="{EF14CBAE-A5EF-4303-8703-1E31606BCFE9}">
      <dgm:prSet/>
      <dgm:spPr/>
      <dgm:t>
        <a:bodyPr/>
        <a:lstStyle/>
        <a:p>
          <a:endParaRPr lang="ru-RU" sz="2400"/>
        </a:p>
      </dgm:t>
    </dgm:pt>
    <dgm:pt modelId="{E5FDA1B8-766F-4B4B-B86A-A196E33A80F0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343   443</a:t>
          </a:r>
          <a:endParaRPr lang="ru-RU" sz="2400" dirty="0">
            <a:solidFill>
              <a:schemeClr val="tx1"/>
            </a:solidFill>
          </a:endParaRPr>
        </a:p>
      </dgm:t>
    </dgm:pt>
    <dgm:pt modelId="{C39199E4-35BF-4C47-88F8-F5898D63D91F}" type="parTrans" cxnId="{8A070140-D165-44E3-A292-D1F0E5F3D07A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D86DB76-CFA6-4D1C-A1B7-E6E98033D6F8}" type="sibTrans" cxnId="{8A070140-D165-44E3-A292-D1F0E5F3D07A}">
      <dgm:prSet/>
      <dgm:spPr/>
      <dgm:t>
        <a:bodyPr/>
        <a:lstStyle/>
        <a:p>
          <a:endParaRPr lang="ru-RU" sz="2400"/>
        </a:p>
      </dgm:t>
    </dgm:pt>
    <dgm:pt modelId="{0CE0A858-A719-4E8B-909E-EA47D59E19B0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346  446</a:t>
          </a:r>
          <a:endParaRPr lang="ru-RU" sz="2400" dirty="0">
            <a:solidFill>
              <a:schemeClr val="tx1"/>
            </a:solidFill>
          </a:endParaRPr>
        </a:p>
      </dgm:t>
    </dgm:pt>
    <dgm:pt modelId="{07203137-B45A-4D36-98A6-625366B9A991}" type="parTrans" cxnId="{2277B9A8-690B-4A67-B7A2-F94C1F0E507A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5960C4C-7B65-4748-9822-0CF3399AB54B}" type="sibTrans" cxnId="{2277B9A8-690B-4A67-B7A2-F94C1F0E507A}">
      <dgm:prSet/>
      <dgm:spPr/>
      <dgm:t>
        <a:bodyPr/>
        <a:lstStyle/>
        <a:p>
          <a:endParaRPr lang="ru-RU" sz="2400"/>
        </a:p>
      </dgm:t>
    </dgm:pt>
    <dgm:pt modelId="{CAC76C08-C880-4E12-9AB7-DC37C1ECA377}">
      <dgm:prSet phldrT="[Текст]" custT="1"/>
      <dgm:spPr>
        <a:solidFill>
          <a:schemeClr val="bg2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347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ru-RU" sz="2400" dirty="0" smtClean="0">
              <a:solidFill>
                <a:schemeClr val="tx1"/>
              </a:solidFill>
            </a:rPr>
            <a:t> 447</a:t>
          </a:r>
          <a:endParaRPr lang="ru-RU" sz="2400" dirty="0">
            <a:solidFill>
              <a:schemeClr val="tx1"/>
            </a:solidFill>
          </a:endParaRPr>
        </a:p>
      </dgm:t>
    </dgm:pt>
    <dgm:pt modelId="{BAB03C36-F54D-49D0-BFF2-29EF28BC408A}" type="parTrans" cxnId="{C9B867C9-B016-469F-8FE2-6A27332BC991}">
      <dgm:prSet custT="1"/>
      <dgm:spPr>
        <a:solidFill>
          <a:srgbClr val="FFFFFF"/>
        </a:solidFill>
        <a:ln>
          <a:solidFill>
            <a:schemeClr val="bg2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B69DF1BF-4D95-412D-B326-20C0DDBC045C}" type="sibTrans" cxnId="{C9B867C9-B016-469F-8FE2-6A27332BC991}">
      <dgm:prSet/>
      <dgm:spPr/>
      <dgm:t>
        <a:bodyPr/>
        <a:lstStyle/>
        <a:p>
          <a:endParaRPr lang="ru-RU" sz="2400"/>
        </a:p>
      </dgm:t>
    </dgm:pt>
    <dgm:pt modelId="{A32E9441-F178-426B-9715-2E32DFE89230}">
      <dgm:prSet phldrT="[Текст]" custT="1"/>
      <dgm:spPr>
        <a:solidFill>
          <a:schemeClr val="bg2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2400" b="0" dirty="0" smtClean="0">
              <a:solidFill>
                <a:schemeClr val="tx1"/>
              </a:solidFill>
            </a:rPr>
            <a:t>349</a:t>
          </a:r>
          <a:r>
            <a:rPr lang="en-US" sz="2400" b="0" dirty="0" smtClean="0">
              <a:solidFill>
                <a:schemeClr val="tx1"/>
              </a:solidFill>
            </a:rPr>
            <a:t> </a:t>
          </a:r>
          <a:r>
            <a:rPr lang="ru-RU" sz="2400" b="0" dirty="0" smtClean="0">
              <a:solidFill>
                <a:schemeClr val="tx1"/>
              </a:solidFill>
            </a:rPr>
            <a:t> 449</a:t>
          </a:r>
        </a:p>
      </dgm:t>
    </dgm:pt>
    <dgm:pt modelId="{306F0C44-945A-4A8A-917D-F89C1989DA4D}" type="parTrans" cxnId="{7F683EAE-75EB-47A0-ADB3-23F3E46B0942}">
      <dgm:prSet custT="1"/>
      <dgm:spPr>
        <a:solidFill>
          <a:srgbClr val="FFFFFF"/>
        </a:solidFill>
        <a:ln>
          <a:solidFill>
            <a:srgbClr val="FFFFFF"/>
          </a:solidFill>
          <a:headEnd type="none" w="med" len="med"/>
          <a:tailEnd type="triangle" w="med" len="med"/>
        </a:ln>
      </dgm:spPr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0E1C0B5C-E9A5-4C33-8A15-F9914216C490}" type="sibTrans" cxnId="{7F683EAE-75EB-47A0-ADB3-23F3E46B0942}">
      <dgm:prSet/>
      <dgm:spPr/>
      <dgm:t>
        <a:bodyPr/>
        <a:lstStyle/>
        <a:p>
          <a:endParaRPr lang="ru-RU" sz="2400"/>
        </a:p>
      </dgm:t>
    </dgm:pt>
    <dgm:pt modelId="{00C8C4D4-130D-4B5E-8A5C-470A3F05BCA6}">
      <dgm:prSet phldrT="[Текст]"/>
      <dgm:spPr>
        <a:prstGeom prst="rect">
          <a:avLst/>
        </a:prstGeom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 dirty="0"/>
        </a:p>
      </dgm:t>
    </dgm:pt>
    <dgm:pt modelId="{2FE39815-5639-4237-84DF-5251E7CB6A08}" type="parTrans" cxnId="{439D4975-9057-47BB-BC70-0C6226B8E6E7}">
      <dgm:prSet/>
      <dgm:spPr/>
      <dgm:t>
        <a:bodyPr/>
        <a:lstStyle/>
        <a:p>
          <a:endParaRPr lang="ru-RU" sz="2400"/>
        </a:p>
      </dgm:t>
    </dgm:pt>
    <dgm:pt modelId="{9DC84E11-A42C-4477-BB7F-0466A4E34FD2}" type="sibTrans" cxnId="{439D4975-9057-47BB-BC70-0C6226B8E6E7}">
      <dgm:prSet/>
      <dgm:spPr/>
      <dgm:t>
        <a:bodyPr/>
        <a:lstStyle/>
        <a:p>
          <a:endParaRPr lang="ru-RU" sz="2400"/>
        </a:p>
      </dgm:t>
    </dgm:pt>
    <dgm:pt modelId="{9FB10194-C9DA-485F-BA4D-7D4ACA924A7D}" type="pres">
      <dgm:prSet presAssocID="{CEF1BDD0-4C46-44BA-B5EC-7EAF363DCD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963DF-88C3-4640-878A-EB5313307F36}" type="pres">
      <dgm:prSet presAssocID="{B02A4FD0-4270-4185-8BC3-0F8736C918CB}" presName="centerShape" presStyleLbl="node0" presStyleIdx="0" presStyleCnt="1" custScaleY="70500" custLinFactNeighborY="-481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3114314-C535-457F-86A2-BE0D6EE2FD37}" type="pres">
      <dgm:prSet presAssocID="{4C7DA9E1-D309-4164-87BB-334D780769E4}" presName="Name9" presStyleLbl="parChTrans1D2" presStyleIdx="0" presStyleCnt="8"/>
      <dgm:spPr/>
      <dgm:t>
        <a:bodyPr/>
        <a:lstStyle/>
        <a:p>
          <a:endParaRPr lang="ru-RU"/>
        </a:p>
      </dgm:t>
    </dgm:pt>
    <dgm:pt modelId="{D7EE2B98-559B-4F81-A3A2-6991E130F416}" type="pres">
      <dgm:prSet presAssocID="{4C7DA9E1-D309-4164-87BB-334D780769E4}" presName="connTx" presStyleLbl="parChTrans1D2" presStyleIdx="0" presStyleCnt="8"/>
      <dgm:spPr/>
      <dgm:t>
        <a:bodyPr/>
        <a:lstStyle/>
        <a:p>
          <a:endParaRPr lang="ru-RU"/>
        </a:p>
      </dgm:t>
    </dgm:pt>
    <dgm:pt modelId="{F3E30758-BFA7-401A-8CCB-3DEDA7B0648F}" type="pres">
      <dgm:prSet presAssocID="{23C71715-9EC0-4404-9764-BF37B68DB2D6}" presName="node" presStyleLbl="node1" presStyleIdx="0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D266D97-B44D-4CE0-9F52-544F143119AA}" type="pres">
      <dgm:prSet presAssocID="{56BFC1E6-6886-46B3-B40B-8DCC55885A85}" presName="Name9" presStyleLbl="parChTrans1D2" presStyleIdx="1" presStyleCnt="8"/>
      <dgm:spPr/>
      <dgm:t>
        <a:bodyPr/>
        <a:lstStyle/>
        <a:p>
          <a:endParaRPr lang="ru-RU"/>
        </a:p>
      </dgm:t>
    </dgm:pt>
    <dgm:pt modelId="{07A1D348-1106-4A6B-B17B-B4419E3E2B5E}" type="pres">
      <dgm:prSet presAssocID="{56BFC1E6-6886-46B3-B40B-8DCC55885A85}" presName="connTx" presStyleLbl="parChTrans1D2" presStyleIdx="1" presStyleCnt="8"/>
      <dgm:spPr/>
      <dgm:t>
        <a:bodyPr/>
        <a:lstStyle/>
        <a:p>
          <a:endParaRPr lang="ru-RU"/>
        </a:p>
      </dgm:t>
    </dgm:pt>
    <dgm:pt modelId="{F9BA5824-9490-40CC-9C15-6931D2CF7140}" type="pres">
      <dgm:prSet presAssocID="{67AE9E9A-9717-4CEB-968C-AA78D588D87F}" presName="node" presStyleLbl="node1" presStyleIdx="1" presStyleCnt="8" custRadScaleRad="129545" custRadScaleInc="-2028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6A8C465-668D-4FB0-AB3C-511F8CDF9678}" type="pres">
      <dgm:prSet presAssocID="{C39199E4-35BF-4C47-88F8-F5898D63D91F}" presName="Name9" presStyleLbl="parChTrans1D2" presStyleIdx="2" presStyleCnt="8"/>
      <dgm:spPr/>
      <dgm:t>
        <a:bodyPr/>
        <a:lstStyle/>
        <a:p>
          <a:endParaRPr lang="ru-RU"/>
        </a:p>
      </dgm:t>
    </dgm:pt>
    <dgm:pt modelId="{7D317185-B0AC-4CD3-A2FF-503E9F6E3E4C}" type="pres">
      <dgm:prSet presAssocID="{C39199E4-35BF-4C47-88F8-F5898D63D91F}" presName="connTx" presStyleLbl="parChTrans1D2" presStyleIdx="2" presStyleCnt="8"/>
      <dgm:spPr/>
      <dgm:t>
        <a:bodyPr/>
        <a:lstStyle/>
        <a:p>
          <a:endParaRPr lang="ru-RU"/>
        </a:p>
      </dgm:t>
    </dgm:pt>
    <dgm:pt modelId="{EF42F83D-6358-4446-AEA7-F69EC09BD678}" type="pres">
      <dgm:prSet presAssocID="{E5FDA1B8-766F-4B4B-B86A-A196E33A80F0}" presName="node" presStyleLbl="node1" presStyleIdx="2" presStyleCnt="8" custRadScaleRad="8402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09C8242-C636-4054-8BEA-6B4C2D7D9A35}" type="pres">
      <dgm:prSet presAssocID="{4C56D6AC-6D98-45FD-9C5E-CE99A8B63CE2}" presName="Name9" presStyleLbl="parChTrans1D2" presStyleIdx="3" presStyleCnt="8"/>
      <dgm:spPr/>
      <dgm:t>
        <a:bodyPr/>
        <a:lstStyle/>
        <a:p>
          <a:endParaRPr lang="ru-RU"/>
        </a:p>
      </dgm:t>
    </dgm:pt>
    <dgm:pt modelId="{9B2D2B09-4750-4D95-9E7B-993795E6C151}" type="pres">
      <dgm:prSet presAssocID="{4C56D6AC-6D98-45FD-9C5E-CE99A8B63CE2}" presName="connTx" presStyleLbl="parChTrans1D2" presStyleIdx="3" presStyleCnt="8"/>
      <dgm:spPr/>
      <dgm:t>
        <a:bodyPr/>
        <a:lstStyle/>
        <a:p>
          <a:endParaRPr lang="ru-RU"/>
        </a:p>
      </dgm:t>
    </dgm:pt>
    <dgm:pt modelId="{F06269D1-5C82-4453-B105-FE8229B81BA3}" type="pres">
      <dgm:prSet presAssocID="{E7F05DDC-38AC-450F-9F8E-9E7AB4798409}" presName="node" presStyleLbl="node1" presStyleIdx="3" presStyleCnt="8" custRadScaleRad="129546" custRadScaleInc="2028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C1F0DB8-02B8-4E8D-92E9-0FB8DA29D362}" type="pres">
      <dgm:prSet presAssocID="{3C77A67D-D27F-447E-A13D-E244FB14E41A}" presName="Name9" presStyleLbl="parChTrans1D2" presStyleIdx="4" presStyleCnt="8"/>
      <dgm:spPr/>
      <dgm:t>
        <a:bodyPr/>
        <a:lstStyle/>
        <a:p>
          <a:endParaRPr lang="ru-RU"/>
        </a:p>
      </dgm:t>
    </dgm:pt>
    <dgm:pt modelId="{BCDCAA63-EF03-49D2-AE66-9F39C664691E}" type="pres">
      <dgm:prSet presAssocID="{3C77A67D-D27F-447E-A13D-E244FB14E41A}" presName="connTx" presStyleLbl="parChTrans1D2" presStyleIdx="4" presStyleCnt="8"/>
      <dgm:spPr/>
      <dgm:t>
        <a:bodyPr/>
        <a:lstStyle/>
        <a:p>
          <a:endParaRPr lang="ru-RU"/>
        </a:p>
      </dgm:t>
    </dgm:pt>
    <dgm:pt modelId="{963F03C1-E091-44FF-8D54-486073DA8B6D}" type="pres">
      <dgm:prSet presAssocID="{EEF26CD0-4799-4022-993B-60C288479007}" presName="node" presStyleLbl="node1" presStyleIdx="4" presStyleCnt="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C23DD81-7071-49AE-90F3-ADEF2962B56D}" type="pres">
      <dgm:prSet presAssocID="{07203137-B45A-4D36-98A6-625366B9A991}" presName="Name9" presStyleLbl="parChTrans1D2" presStyleIdx="5" presStyleCnt="8"/>
      <dgm:spPr/>
      <dgm:t>
        <a:bodyPr/>
        <a:lstStyle/>
        <a:p>
          <a:endParaRPr lang="ru-RU"/>
        </a:p>
      </dgm:t>
    </dgm:pt>
    <dgm:pt modelId="{48169230-92D9-446B-B302-42B59306F9F3}" type="pres">
      <dgm:prSet presAssocID="{07203137-B45A-4D36-98A6-625366B9A991}" presName="connTx" presStyleLbl="parChTrans1D2" presStyleIdx="5" presStyleCnt="8"/>
      <dgm:spPr/>
      <dgm:t>
        <a:bodyPr/>
        <a:lstStyle/>
        <a:p>
          <a:endParaRPr lang="ru-RU"/>
        </a:p>
      </dgm:t>
    </dgm:pt>
    <dgm:pt modelId="{62C68178-CCAD-4B2F-B894-E8E88C3BDEE1}" type="pres">
      <dgm:prSet presAssocID="{0CE0A858-A719-4E8B-909E-EA47D59E19B0}" presName="node" presStyleLbl="node1" presStyleIdx="5" presStyleCnt="8" custRadScaleRad="128755" custRadScaleInc="-221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DC15D45-8C32-409B-AC44-3473EF3FFCE6}" type="pres">
      <dgm:prSet presAssocID="{BAB03C36-F54D-49D0-BFF2-29EF28BC408A}" presName="Name9" presStyleLbl="parChTrans1D2" presStyleIdx="6" presStyleCnt="8"/>
      <dgm:spPr/>
      <dgm:t>
        <a:bodyPr/>
        <a:lstStyle/>
        <a:p>
          <a:endParaRPr lang="ru-RU"/>
        </a:p>
      </dgm:t>
    </dgm:pt>
    <dgm:pt modelId="{C59DCFC5-4DE0-4AC0-BCA5-8D4839D3F3C4}" type="pres">
      <dgm:prSet presAssocID="{BAB03C36-F54D-49D0-BFF2-29EF28BC408A}" presName="connTx" presStyleLbl="parChTrans1D2" presStyleIdx="6" presStyleCnt="8"/>
      <dgm:spPr/>
      <dgm:t>
        <a:bodyPr/>
        <a:lstStyle/>
        <a:p>
          <a:endParaRPr lang="ru-RU"/>
        </a:p>
      </dgm:t>
    </dgm:pt>
    <dgm:pt modelId="{FBCA2388-DDDE-4CBF-9FD4-9B44FCA15B9B}" type="pres">
      <dgm:prSet presAssocID="{CAC76C08-C880-4E12-9AB7-DC37C1ECA377}" presName="node" presStyleLbl="node1" presStyleIdx="6" presStyleCnt="8" custRadScaleRad="82810" custRadScaleInc="373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B581C5E-CC8E-4F7D-B61C-43FFF8376AB5}" type="pres">
      <dgm:prSet presAssocID="{306F0C44-945A-4A8A-917D-F89C1989DA4D}" presName="Name9" presStyleLbl="parChTrans1D2" presStyleIdx="7" presStyleCnt="8"/>
      <dgm:spPr/>
      <dgm:t>
        <a:bodyPr/>
        <a:lstStyle/>
        <a:p>
          <a:endParaRPr lang="ru-RU"/>
        </a:p>
      </dgm:t>
    </dgm:pt>
    <dgm:pt modelId="{1F21C40D-F571-41F3-94CA-82057C98A149}" type="pres">
      <dgm:prSet presAssocID="{306F0C44-945A-4A8A-917D-F89C1989DA4D}" presName="connTx" presStyleLbl="parChTrans1D2" presStyleIdx="7" presStyleCnt="8"/>
      <dgm:spPr/>
      <dgm:t>
        <a:bodyPr/>
        <a:lstStyle/>
        <a:p>
          <a:endParaRPr lang="ru-RU"/>
        </a:p>
      </dgm:t>
    </dgm:pt>
    <dgm:pt modelId="{582A2082-AD64-4E7B-B86D-9AF5BF29AB8D}" type="pres">
      <dgm:prSet presAssocID="{A32E9441-F178-426B-9715-2E32DFE89230}" presName="node" presStyleLbl="node1" presStyleIdx="7" presStyleCnt="8" custRadScaleRad="128755" custRadScaleInc="2212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ECEE5108-4408-49DA-93CF-7BB3FCE965B8}" type="presOf" srcId="{3C77A67D-D27F-447E-A13D-E244FB14E41A}" destId="{BCDCAA63-EF03-49D2-AE66-9F39C664691E}" srcOrd="1" destOrd="0" presId="urn:microsoft.com/office/officeart/2005/8/layout/radial1"/>
    <dgm:cxn modelId="{232232C0-56D6-47C3-BF28-1B910EDB5F9B}" type="presOf" srcId="{07203137-B45A-4D36-98A6-625366B9A991}" destId="{DC23DD81-7071-49AE-90F3-ADEF2962B56D}" srcOrd="0" destOrd="0" presId="urn:microsoft.com/office/officeart/2005/8/layout/radial1"/>
    <dgm:cxn modelId="{EE6EAA04-144E-48BF-AF69-527E3EE521BC}" type="presOf" srcId="{4C56D6AC-6D98-45FD-9C5E-CE99A8B63CE2}" destId="{9B2D2B09-4750-4D95-9E7B-993795E6C151}" srcOrd="1" destOrd="0" presId="urn:microsoft.com/office/officeart/2005/8/layout/radial1"/>
    <dgm:cxn modelId="{426D9299-3ECB-4699-A98A-187DC8809EEC}" type="presOf" srcId="{A32E9441-F178-426B-9715-2E32DFE89230}" destId="{582A2082-AD64-4E7B-B86D-9AF5BF29AB8D}" srcOrd="0" destOrd="0" presId="urn:microsoft.com/office/officeart/2005/8/layout/radial1"/>
    <dgm:cxn modelId="{3DC7FE03-2624-4F59-AD01-7C5AA806DE09}" type="presOf" srcId="{4C56D6AC-6D98-45FD-9C5E-CE99A8B63CE2}" destId="{509C8242-C636-4054-8BEA-6B4C2D7D9A35}" srcOrd="0" destOrd="0" presId="urn:microsoft.com/office/officeart/2005/8/layout/radial1"/>
    <dgm:cxn modelId="{B27D2AD5-8BE8-48FE-929D-BA8CA6A7D738}" type="presOf" srcId="{23C71715-9EC0-4404-9764-BF37B68DB2D6}" destId="{F3E30758-BFA7-401A-8CCB-3DEDA7B0648F}" srcOrd="0" destOrd="0" presId="urn:microsoft.com/office/officeart/2005/8/layout/radial1"/>
    <dgm:cxn modelId="{7F683EAE-75EB-47A0-ADB3-23F3E46B0942}" srcId="{B02A4FD0-4270-4185-8BC3-0F8736C918CB}" destId="{A32E9441-F178-426B-9715-2E32DFE89230}" srcOrd="7" destOrd="0" parTransId="{306F0C44-945A-4A8A-917D-F89C1989DA4D}" sibTransId="{0E1C0B5C-E9A5-4C33-8A15-F9914216C490}"/>
    <dgm:cxn modelId="{5E057BBC-642A-47FB-9111-CF9C77731D5D}" type="presOf" srcId="{E5FDA1B8-766F-4B4B-B86A-A196E33A80F0}" destId="{EF42F83D-6358-4446-AEA7-F69EC09BD678}" srcOrd="0" destOrd="0" presId="urn:microsoft.com/office/officeart/2005/8/layout/radial1"/>
    <dgm:cxn modelId="{46D7F2ED-FAA6-46FA-A4A6-E5E5228AE12C}" type="presOf" srcId="{B02A4FD0-4270-4185-8BC3-0F8736C918CB}" destId="{B12963DF-88C3-4640-878A-EB5313307F36}" srcOrd="0" destOrd="0" presId="urn:microsoft.com/office/officeart/2005/8/layout/radial1"/>
    <dgm:cxn modelId="{C9B867C9-B016-469F-8FE2-6A27332BC991}" srcId="{B02A4FD0-4270-4185-8BC3-0F8736C918CB}" destId="{CAC76C08-C880-4E12-9AB7-DC37C1ECA377}" srcOrd="6" destOrd="0" parTransId="{BAB03C36-F54D-49D0-BFF2-29EF28BC408A}" sibTransId="{B69DF1BF-4D95-412D-B326-20C0DDBC045C}"/>
    <dgm:cxn modelId="{2277B9A8-690B-4A67-B7A2-F94C1F0E507A}" srcId="{B02A4FD0-4270-4185-8BC3-0F8736C918CB}" destId="{0CE0A858-A719-4E8B-909E-EA47D59E19B0}" srcOrd="5" destOrd="0" parTransId="{07203137-B45A-4D36-98A6-625366B9A991}" sibTransId="{E5960C4C-7B65-4748-9822-0CF3399AB54B}"/>
    <dgm:cxn modelId="{439D4975-9057-47BB-BC70-0C6226B8E6E7}" srcId="{CEF1BDD0-4C46-44BA-B5EC-7EAF363DCD78}" destId="{00C8C4D4-130D-4B5E-8A5C-470A3F05BCA6}" srcOrd="1" destOrd="0" parTransId="{2FE39815-5639-4237-84DF-5251E7CB6A08}" sibTransId="{9DC84E11-A42C-4477-BB7F-0466A4E34FD2}"/>
    <dgm:cxn modelId="{555FA613-D0E9-4C73-B2F2-37AAF2BC8527}" type="presOf" srcId="{CEF1BDD0-4C46-44BA-B5EC-7EAF363DCD78}" destId="{9FB10194-C9DA-485F-BA4D-7D4ACA924A7D}" srcOrd="0" destOrd="0" presId="urn:microsoft.com/office/officeart/2005/8/layout/radial1"/>
    <dgm:cxn modelId="{E69E3190-DB4D-4611-A7CB-F8BC0FE5B13A}" type="presOf" srcId="{C39199E4-35BF-4C47-88F8-F5898D63D91F}" destId="{56A8C465-668D-4FB0-AB3C-511F8CDF9678}" srcOrd="0" destOrd="0" presId="urn:microsoft.com/office/officeart/2005/8/layout/radial1"/>
    <dgm:cxn modelId="{27C3FCFD-4E62-463B-9A47-CCAEC2C329DE}" srcId="{B02A4FD0-4270-4185-8BC3-0F8736C918CB}" destId="{67AE9E9A-9717-4CEB-968C-AA78D588D87F}" srcOrd="1" destOrd="0" parTransId="{56BFC1E6-6886-46B3-B40B-8DCC55885A85}" sibTransId="{5D6F8C85-21B6-4C27-B760-BEE92D95E76A}"/>
    <dgm:cxn modelId="{660A4B96-6C7E-4A60-BE52-E0DB85E9544C}" type="presOf" srcId="{C39199E4-35BF-4C47-88F8-F5898D63D91F}" destId="{7D317185-B0AC-4CD3-A2FF-503E9F6E3E4C}" srcOrd="1" destOrd="0" presId="urn:microsoft.com/office/officeart/2005/8/layout/radial1"/>
    <dgm:cxn modelId="{DDF7B608-551B-4393-8560-7502A9BF783F}" type="presOf" srcId="{67AE9E9A-9717-4CEB-968C-AA78D588D87F}" destId="{F9BA5824-9490-40CC-9C15-6931D2CF7140}" srcOrd="0" destOrd="0" presId="urn:microsoft.com/office/officeart/2005/8/layout/radial1"/>
    <dgm:cxn modelId="{3C1FF49E-07B5-4FAE-88DA-0562014C2FEF}" type="presOf" srcId="{E7F05DDC-38AC-450F-9F8E-9E7AB4798409}" destId="{F06269D1-5C82-4453-B105-FE8229B81BA3}" srcOrd="0" destOrd="0" presId="urn:microsoft.com/office/officeart/2005/8/layout/radial1"/>
    <dgm:cxn modelId="{7DB7E9EF-194B-44CD-AC9F-69018F02E291}" srcId="{B02A4FD0-4270-4185-8BC3-0F8736C918CB}" destId="{E7F05DDC-38AC-450F-9F8E-9E7AB4798409}" srcOrd="3" destOrd="0" parTransId="{4C56D6AC-6D98-45FD-9C5E-CE99A8B63CE2}" sibTransId="{2043045E-761E-4DAF-9761-1398CD6928FA}"/>
    <dgm:cxn modelId="{D2FBD81B-67CD-42AD-8DE5-E5AB73D208EF}" type="presOf" srcId="{07203137-B45A-4D36-98A6-625366B9A991}" destId="{48169230-92D9-446B-B302-42B59306F9F3}" srcOrd="1" destOrd="0" presId="urn:microsoft.com/office/officeart/2005/8/layout/radial1"/>
    <dgm:cxn modelId="{DA4E0D4E-EE88-4547-ACEF-721243BEADA9}" type="presOf" srcId="{56BFC1E6-6886-46B3-B40B-8DCC55885A85}" destId="{07A1D348-1106-4A6B-B17B-B4419E3E2B5E}" srcOrd="1" destOrd="0" presId="urn:microsoft.com/office/officeart/2005/8/layout/radial1"/>
    <dgm:cxn modelId="{C03C863D-5EA1-40CF-96D3-14FAE050E037}" type="presOf" srcId="{4C7DA9E1-D309-4164-87BB-334D780769E4}" destId="{53114314-C535-457F-86A2-BE0D6EE2FD37}" srcOrd="0" destOrd="0" presId="urn:microsoft.com/office/officeart/2005/8/layout/radial1"/>
    <dgm:cxn modelId="{49D7BC81-ACDA-4623-ACE7-C3BB359B72AE}" srcId="{B02A4FD0-4270-4185-8BC3-0F8736C918CB}" destId="{23C71715-9EC0-4404-9764-BF37B68DB2D6}" srcOrd="0" destOrd="0" parTransId="{4C7DA9E1-D309-4164-87BB-334D780769E4}" sibTransId="{0AC7F93F-6EB6-4A3D-BDDB-0F9D9E252542}"/>
    <dgm:cxn modelId="{EF14CBAE-A5EF-4303-8703-1E31606BCFE9}" srcId="{B02A4FD0-4270-4185-8BC3-0F8736C918CB}" destId="{EEF26CD0-4799-4022-993B-60C288479007}" srcOrd="4" destOrd="0" parTransId="{3C77A67D-D27F-447E-A13D-E244FB14E41A}" sibTransId="{2970B55E-3ABB-4C94-8771-704CEE230BA9}"/>
    <dgm:cxn modelId="{ADD23B28-6BD3-4CED-86B3-BEA7C5438AEA}" type="presOf" srcId="{CAC76C08-C880-4E12-9AB7-DC37C1ECA377}" destId="{FBCA2388-DDDE-4CBF-9FD4-9B44FCA15B9B}" srcOrd="0" destOrd="0" presId="urn:microsoft.com/office/officeart/2005/8/layout/radial1"/>
    <dgm:cxn modelId="{8A070140-D165-44E3-A292-D1F0E5F3D07A}" srcId="{B02A4FD0-4270-4185-8BC3-0F8736C918CB}" destId="{E5FDA1B8-766F-4B4B-B86A-A196E33A80F0}" srcOrd="2" destOrd="0" parTransId="{C39199E4-35BF-4C47-88F8-F5898D63D91F}" sibTransId="{AD86DB76-CFA6-4D1C-A1B7-E6E98033D6F8}"/>
    <dgm:cxn modelId="{361976D5-D08A-4FB6-9898-C34254926FC2}" srcId="{CEF1BDD0-4C46-44BA-B5EC-7EAF363DCD78}" destId="{B02A4FD0-4270-4185-8BC3-0F8736C918CB}" srcOrd="0" destOrd="0" parTransId="{F3392D5C-0AB4-4BFB-B75A-46C52734657D}" sibTransId="{478365AF-AB73-4ADF-9FC5-801183C1B711}"/>
    <dgm:cxn modelId="{78783D30-A74A-4092-BE98-44104F2E3C2D}" type="presOf" srcId="{0CE0A858-A719-4E8B-909E-EA47D59E19B0}" destId="{62C68178-CCAD-4B2F-B894-E8E88C3BDEE1}" srcOrd="0" destOrd="0" presId="urn:microsoft.com/office/officeart/2005/8/layout/radial1"/>
    <dgm:cxn modelId="{6172BDE9-C885-40B4-8AC8-768A7F8AB3F8}" type="presOf" srcId="{306F0C44-945A-4A8A-917D-F89C1989DA4D}" destId="{1F21C40D-F571-41F3-94CA-82057C98A149}" srcOrd="1" destOrd="0" presId="urn:microsoft.com/office/officeart/2005/8/layout/radial1"/>
    <dgm:cxn modelId="{A6DA218F-7C39-4C8A-AECE-2B5F5DDC3C71}" type="presOf" srcId="{306F0C44-945A-4A8A-917D-F89C1989DA4D}" destId="{1B581C5E-CC8E-4F7D-B61C-43FFF8376AB5}" srcOrd="0" destOrd="0" presId="urn:microsoft.com/office/officeart/2005/8/layout/radial1"/>
    <dgm:cxn modelId="{2B4D702B-B879-45B4-936F-0B4EDE3E4BBB}" type="presOf" srcId="{4C7DA9E1-D309-4164-87BB-334D780769E4}" destId="{D7EE2B98-559B-4F81-A3A2-6991E130F416}" srcOrd="1" destOrd="0" presId="urn:microsoft.com/office/officeart/2005/8/layout/radial1"/>
    <dgm:cxn modelId="{69F4A464-6E0F-4049-B100-D1348D61A3F8}" type="presOf" srcId="{56BFC1E6-6886-46B3-B40B-8DCC55885A85}" destId="{BD266D97-B44D-4CE0-9F52-544F143119AA}" srcOrd="0" destOrd="0" presId="urn:microsoft.com/office/officeart/2005/8/layout/radial1"/>
    <dgm:cxn modelId="{4E789CB7-D061-4383-933E-83361974AFFA}" type="presOf" srcId="{BAB03C36-F54D-49D0-BFF2-29EF28BC408A}" destId="{C59DCFC5-4DE0-4AC0-BCA5-8D4839D3F3C4}" srcOrd="1" destOrd="0" presId="urn:microsoft.com/office/officeart/2005/8/layout/radial1"/>
    <dgm:cxn modelId="{3F660B1D-B03B-4816-8C62-1EBFB3776F34}" type="presOf" srcId="{EEF26CD0-4799-4022-993B-60C288479007}" destId="{963F03C1-E091-44FF-8D54-486073DA8B6D}" srcOrd="0" destOrd="0" presId="urn:microsoft.com/office/officeart/2005/8/layout/radial1"/>
    <dgm:cxn modelId="{9D62F595-07D2-4CEB-BA5C-A2ECA010EB98}" type="presOf" srcId="{BAB03C36-F54D-49D0-BFF2-29EF28BC408A}" destId="{4DC15D45-8C32-409B-AC44-3473EF3FFCE6}" srcOrd="0" destOrd="0" presId="urn:microsoft.com/office/officeart/2005/8/layout/radial1"/>
    <dgm:cxn modelId="{A144C9CA-C880-4237-9A22-AB99C771C76F}" type="presOf" srcId="{3C77A67D-D27F-447E-A13D-E244FB14E41A}" destId="{8C1F0DB8-02B8-4E8D-92E9-0FB8DA29D362}" srcOrd="0" destOrd="0" presId="urn:microsoft.com/office/officeart/2005/8/layout/radial1"/>
    <dgm:cxn modelId="{69BBD2D9-D028-441E-B107-DDE9E348EE6E}" type="presParOf" srcId="{9FB10194-C9DA-485F-BA4D-7D4ACA924A7D}" destId="{B12963DF-88C3-4640-878A-EB5313307F36}" srcOrd="0" destOrd="0" presId="urn:microsoft.com/office/officeart/2005/8/layout/radial1"/>
    <dgm:cxn modelId="{2945FD9F-615D-490B-A15C-AA067C040444}" type="presParOf" srcId="{9FB10194-C9DA-485F-BA4D-7D4ACA924A7D}" destId="{53114314-C535-457F-86A2-BE0D6EE2FD37}" srcOrd="1" destOrd="0" presId="urn:microsoft.com/office/officeart/2005/8/layout/radial1"/>
    <dgm:cxn modelId="{A6BAE456-D54C-4309-9AD5-9977557B421E}" type="presParOf" srcId="{53114314-C535-457F-86A2-BE0D6EE2FD37}" destId="{D7EE2B98-559B-4F81-A3A2-6991E130F416}" srcOrd="0" destOrd="0" presId="urn:microsoft.com/office/officeart/2005/8/layout/radial1"/>
    <dgm:cxn modelId="{55C57536-8D2C-4D8C-BBC2-7D31B107A59C}" type="presParOf" srcId="{9FB10194-C9DA-485F-BA4D-7D4ACA924A7D}" destId="{F3E30758-BFA7-401A-8CCB-3DEDA7B0648F}" srcOrd="2" destOrd="0" presId="urn:microsoft.com/office/officeart/2005/8/layout/radial1"/>
    <dgm:cxn modelId="{FD858978-D2FD-405E-A63A-11B19731D8AB}" type="presParOf" srcId="{9FB10194-C9DA-485F-BA4D-7D4ACA924A7D}" destId="{BD266D97-B44D-4CE0-9F52-544F143119AA}" srcOrd="3" destOrd="0" presId="urn:microsoft.com/office/officeart/2005/8/layout/radial1"/>
    <dgm:cxn modelId="{B9449870-7483-4D81-AB29-D64223623585}" type="presParOf" srcId="{BD266D97-B44D-4CE0-9F52-544F143119AA}" destId="{07A1D348-1106-4A6B-B17B-B4419E3E2B5E}" srcOrd="0" destOrd="0" presId="urn:microsoft.com/office/officeart/2005/8/layout/radial1"/>
    <dgm:cxn modelId="{83BA28A7-7898-472C-9677-926A093BD99C}" type="presParOf" srcId="{9FB10194-C9DA-485F-BA4D-7D4ACA924A7D}" destId="{F9BA5824-9490-40CC-9C15-6931D2CF7140}" srcOrd="4" destOrd="0" presId="urn:microsoft.com/office/officeart/2005/8/layout/radial1"/>
    <dgm:cxn modelId="{91F55578-D14B-41A5-BF79-342A35C92344}" type="presParOf" srcId="{9FB10194-C9DA-485F-BA4D-7D4ACA924A7D}" destId="{56A8C465-668D-4FB0-AB3C-511F8CDF9678}" srcOrd="5" destOrd="0" presId="urn:microsoft.com/office/officeart/2005/8/layout/radial1"/>
    <dgm:cxn modelId="{B0650830-4705-407C-A1E2-30A49CAD2319}" type="presParOf" srcId="{56A8C465-668D-4FB0-AB3C-511F8CDF9678}" destId="{7D317185-B0AC-4CD3-A2FF-503E9F6E3E4C}" srcOrd="0" destOrd="0" presId="urn:microsoft.com/office/officeart/2005/8/layout/radial1"/>
    <dgm:cxn modelId="{B441A30E-A066-46EB-8E4A-80D957EA4E07}" type="presParOf" srcId="{9FB10194-C9DA-485F-BA4D-7D4ACA924A7D}" destId="{EF42F83D-6358-4446-AEA7-F69EC09BD678}" srcOrd="6" destOrd="0" presId="urn:microsoft.com/office/officeart/2005/8/layout/radial1"/>
    <dgm:cxn modelId="{41012251-58E6-47E8-AB4E-DE099555BF90}" type="presParOf" srcId="{9FB10194-C9DA-485F-BA4D-7D4ACA924A7D}" destId="{509C8242-C636-4054-8BEA-6B4C2D7D9A35}" srcOrd="7" destOrd="0" presId="urn:microsoft.com/office/officeart/2005/8/layout/radial1"/>
    <dgm:cxn modelId="{1BBAD874-D3D0-4282-A578-A94D7D907849}" type="presParOf" srcId="{509C8242-C636-4054-8BEA-6B4C2D7D9A35}" destId="{9B2D2B09-4750-4D95-9E7B-993795E6C151}" srcOrd="0" destOrd="0" presId="urn:microsoft.com/office/officeart/2005/8/layout/radial1"/>
    <dgm:cxn modelId="{F0D9B41E-955E-4C1E-998E-F6D9363ACF7C}" type="presParOf" srcId="{9FB10194-C9DA-485F-BA4D-7D4ACA924A7D}" destId="{F06269D1-5C82-4453-B105-FE8229B81BA3}" srcOrd="8" destOrd="0" presId="urn:microsoft.com/office/officeart/2005/8/layout/radial1"/>
    <dgm:cxn modelId="{60A83EDE-288D-4FD0-A14B-D6413E6293A6}" type="presParOf" srcId="{9FB10194-C9DA-485F-BA4D-7D4ACA924A7D}" destId="{8C1F0DB8-02B8-4E8D-92E9-0FB8DA29D362}" srcOrd="9" destOrd="0" presId="urn:microsoft.com/office/officeart/2005/8/layout/radial1"/>
    <dgm:cxn modelId="{6F533D83-E0FC-4A7C-8926-2C40E0B4D277}" type="presParOf" srcId="{8C1F0DB8-02B8-4E8D-92E9-0FB8DA29D362}" destId="{BCDCAA63-EF03-49D2-AE66-9F39C664691E}" srcOrd="0" destOrd="0" presId="urn:microsoft.com/office/officeart/2005/8/layout/radial1"/>
    <dgm:cxn modelId="{1F4FA66B-CBD5-4042-BA72-1BEE2BAF9ACA}" type="presParOf" srcId="{9FB10194-C9DA-485F-BA4D-7D4ACA924A7D}" destId="{963F03C1-E091-44FF-8D54-486073DA8B6D}" srcOrd="10" destOrd="0" presId="urn:microsoft.com/office/officeart/2005/8/layout/radial1"/>
    <dgm:cxn modelId="{FD08863E-E072-4E76-AC11-8BD6FB8C87F7}" type="presParOf" srcId="{9FB10194-C9DA-485F-BA4D-7D4ACA924A7D}" destId="{DC23DD81-7071-49AE-90F3-ADEF2962B56D}" srcOrd="11" destOrd="0" presId="urn:microsoft.com/office/officeart/2005/8/layout/radial1"/>
    <dgm:cxn modelId="{9A6D824A-4D90-40FC-B5FF-BD05FC731008}" type="presParOf" srcId="{DC23DD81-7071-49AE-90F3-ADEF2962B56D}" destId="{48169230-92D9-446B-B302-42B59306F9F3}" srcOrd="0" destOrd="0" presId="urn:microsoft.com/office/officeart/2005/8/layout/radial1"/>
    <dgm:cxn modelId="{C13FFA71-C586-480C-B8C9-905B2151C556}" type="presParOf" srcId="{9FB10194-C9DA-485F-BA4D-7D4ACA924A7D}" destId="{62C68178-CCAD-4B2F-B894-E8E88C3BDEE1}" srcOrd="12" destOrd="0" presId="urn:microsoft.com/office/officeart/2005/8/layout/radial1"/>
    <dgm:cxn modelId="{E7FB1CED-C063-420D-962C-001C4BFF4BE9}" type="presParOf" srcId="{9FB10194-C9DA-485F-BA4D-7D4ACA924A7D}" destId="{4DC15D45-8C32-409B-AC44-3473EF3FFCE6}" srcOrd="13" destOrd="0" presId="urn:microsoft.com/office/officeart/2005/8/layout/radial1"/>
    <dgm:cxn modelId="{97EC519B-AC48-42BA-A3D1-1F7D78B3D4C3}" type="presParOf" srcId="{4DC15D45-8C32-409B-AC44-3473EF3FFCE6}" destId="{C59DCFC5-4DE0-4AC0-BCA5-8D4839D3F3C4}" srcOrd="0" destOrd="0" presId="urn:microsoft.com/office/officeart/2005/8/layout/radial1"/>
    <dgm:cxn modelId="{98A5CBCB-D8DC-4349-8419-04700785B498}" type="presParOf" srcId="{9FB10194-C9DA-485F-BA4D-7D4ACA924A7D}" destId="{FBCA2388-DDDE-4CBF-9FD4-9B44FCA15B9B}" srcOrd="14" destOrd="0" presId="urn:microsoft.com/office/officeart/2005/8/layout/radial1"/>
    <dgm:cxn modelId="{FCBF263B-60D3-4355-9AAB-782B399F3700}" type="presParOf" srcId="{9FB10194-C9DA-485F-BA4D-7D4ACA924A7D}" destId="{1B581C5E-CC8E-4F7D-B61C-43FFF8376AB5}" srcOrd="15" destOrd="0" presId="urn:microsoft.com/office/officeart/2005/8/layout/radial1"/>
    <dgm:cxn modelId="{47080D72-B9C5-4612-A226-072C46E4E924}" type="presParOf" srcId="{1B581C5E-CC8E-4F7D-B61C-43FFF8376AB5}" destId="{1F21C40D-F571-41F3-94CA-82057C98A149}" srcOrd="0" destOrd="0" presId="urn:microsoft.com/office/officeart/2005/8/layout/radial1"/>
    <dgm:cxn modelId="{E6DE44C0-CFE8-4E68-92AB-7E992C3B07C9}" type="presParOf" srcId="{9FB10194-C9DA-485F-BA4D-7D4ACA924A7D}" destId="{582A2082-AD64-4E7B-B86D-9AF5BF29AB8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BDC555-77C1-4F03-B9F2-289B09E1B81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F0430E-A960-4DCD-916E-1F856FD60AF5}">
      <dgm:prSet phldrT="[Текст]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b="1" dirty="0" smtClean="0">
              <a:solidFill>
                <a:srgbClr val="00602B"/>
              </a:solidFill>
            </a:rPr>
            <a:t>Подстатья 349 (2019)</a:t>
          </a:r>
        </a:p>
        <a:p>
          <a:r>
            <a:rPr lang="ru-RU" dirty="0" smtClean="0">
              <a:solidFill>
                <a:schemeClr val="tx1"/>
              </a:solidFill>
            </a:rPr>
            <a:t> Увеличение стоимости прочих материальных запасов однократного применения</a:t>
          </a:r>
          <a:endParaRPr lang="ru-RU" dirty="0">
            <a:solidFill>
              <a:schemeClr val="tx1"/>
            </a:solidFill>
          </a:endParaRPr>
        </a:p>
      </dgm:t>
    </dgm:pt>
    <dgm:pt modelId="{CF8A5A2C-8250-4ECE-9984-11E792CD28EF}" type="parTrans" cxnId="{7867BF3C-8B4A-4897-BA63-5253306C3EA3}">
      <dgm:prSet/>
      <dgm:spPr/>
      <dgm:t>
        <a:bodyPr/>
        <a:lstStyle/>
        <a:p>
          <a:endParaRPr lang="ru-RU"/>
        </a:p>
      </dgm:t>
    </dgm:pt>
    <dgm:pt modelId="{25B6B3EF-2CF3-4962-85DA-BA6BA4254BE4}" type="sibTrans" cxnId="{7867BF3C-8B4A-4897-BA63-5253306C3EA3}">
      <dgm:prSet/>
      <dgm:spPr/>
      <dgm:t>
        <a:bodyPr/>
        <a:lstStyle/>
        <a:p>
          <a:endParaRPr lang="ru-RU"/>
        </a:p>
      </dgm:t>
    </dgm:pt>
    <dgm:pt modelId="{D332C81D-797B-40DE-971B-C7700CF9BF0D}">
      <dgm:prSet phldrT="[Текст]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Подстатья 223 (2017)</a:t>
          </a:r>
        </a:p>
        <a:p>
          <a:r>
            <a:rPr lang="ru-RU" dirty="0" smtClean="0">
              <a:solidFill>
                <a:schemeClr val="tx1"/>
              </a:solidFill>
            </a:rPr>
            <a:t>Бутилированная вода</a:t>
          </a:r>
          <a:endParaRPr lang="ru-RU" dirty="0">
            <a:solidFill>
              <a:schemeClr val="tx1"/>
            </a:solidFill>
          </a:endParaRPr>
        </a:p>
      </dgm:t>
    </dgm:pt>
    <dgm:pt modelId="{5CDE9017-0685-40EC-9605-DF78FFD8D85F}" type="parTrans" cxnId="{084B8A0C-3BEB-4ED2-9AB4-FD5653398459}">
      <dgm:prSet/>
      <dgm:spPr>
        <a:solidFill>
          <a:srgbClr val="FFFFFF"/>
        </a:solidFill>
        <a:ln>
          <a:solidFill>
            <a:srgbClr val="00602B"/>
          </a:solidFill>
          <a:headEnd type="triangle" w="med" len="med"/>
          <a:tailEnd type="none" w="med" len="med"/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693E16E-DEF7-479A-A79A-9E8EDF531431}" type="sibTrans" cxnId="{084B8A0C-3BEB-4ED2-9AB4-FD5653398459}">
      <dgm:prSet/>
      <dgm:spPr/>
      <dgm:t>
        <a:bodyPr/>
        <a:lstStyle/>
        <a:p>
          <a:endParaRPr lang="ru-RU"/>
        </a:p>
      </dgm:t>
    </dgm:pt>
    <dgm:pt modelId="{076F4E12-66F6-4C93-B395-DA89E649AC11}">
      <dgm:prSet phldrT="[Текст]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Подстатья 226 (2017) </a:t>
          </a:r>
        </a:p>
        <a:p>
          <a:r>
            <a:rPr lang="ru-RU" dirty="0" smtClean="0">
              <a:solidFill>
                <a:schemeClr val="tx1"/>
              </a:solidFill>
            </a:rPr>
            <a:t>Бланки строгой отчетности</a:t>
          </a:r>
          <a:endParaRPr lang="ru-RU" dirty="0">
            <a:solidFill>
              <a:schemeClr val="tx1"/>
            </a:solidFill>
          </a:endParaRPr>
        </a:p>
      </dgm:t>
    </dgm:pt>
    <dgm:pt modelId="{83B0C8A2-0772-4D7F-8DE0-A1EDBE198A50}" type="parTrans" cxnId="{CE9CFFB0-05B2-4C4F-8FE8-407682CC40F1}">
      <dgm:prSet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5361426-9E5F-4A74-A299-FCEB29C12844}" type="sibTrans" cxnId="{CE9CFFB0-05B2-4C4F-8FE8-407682CC40F1}">
      <dgm:prSet/>
      <dgm:spPr/>
      <dgm:t>
        <a:bodyPr/>
        <a:lstStyle/>
        <a:p>
          <a:endParaRPr lang="ru-RU"/>
        </a:p>
      </dgm:t>
    </dgm:pt>
    <dgm:pt modelId="{31B51440-B5EF-4275-B1FA-40AE13C83EDE}">
      <dgm:prSet phldrT="[Текст]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Статья 290 (2017)</a:t>
          </a:r>
        </a:p>
        <a:p>
          <a:r>
            <a:rPr lang="ru-RU" dirty="0" smtClean="0">
              <a:solidFill>
                <a:schemeClr val="tx1"/>
              </a:solidFill>
            </a:rPr>
            <a:t>Подарочная, сувенирная, спец. продукция</a:t>
          </a:r>
          <a:endParaRPr lang="ru-RU" dirty="0">
            <a:solidFill>
              <a:schemeClr val="tx1"/>
            </a:solidFill>
          </a:endParaRPr>
        </a:p>
      </dgm:t>
    </dgm:pt>
    <dgm:pt modelId="{2D984C33-A302-4AFD-8101-4F5FA2DFAF07}" type="parTrans" cxnId="{372264AA-3719-4D78-89E7-748C8C282482}">
      <dgm:prSet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8F514F3-424A-40D0-AD5C-67DAC2FD9CF6}" type="sibTrans" cxnId="{372264AA-3719-4D78-89E7-748C8C282482}">
      <dgm:prSet/>
      <dgm:spPr/>
      <dgm:t>
        <a:bodyPr/>
        <a:lstStyle/>
        <a:p>
          <a:endParaRPr lang="ru-RU"/>
        </a:p>
      </dgm:t>
    </dgm:pt>
    <dgm:pt modelId="{D5D1EFD4-6B47-4333-AABD-4478690A0A6D}" type="pres">
      <dgm:prSet presAssocID="{8BBDC555-77C1-4F03-B9F2-289B09E1B8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1611AC5-0225-428F-91BF-7EA31FA8FE84}" type="pres">
      <dgm:prSet presAssocID="{7CF0430E-A960-4DCD-916E-1F856FD60AF5}" presName="hierRoot1" presStyleCnt="0">
        <dgm:presLayoutVars>
          <dgm:hierBranch val="init"/>
        </dgm:presLayoutVars>
      </dgm:prSet>
      <dgm:spPr/>
    </dgm:pt>
    <dgm:pt modelId="{A1E8919A-5A62-4853-8004-D0B7CF0EC9B8}" type="pres">
      <dgm:prSet presAssocID="{7CF0430E-A960-4DCD-916E-1F856FD60AF5}" presName="rootComposite1" presStyleCnt="0"/>
      <dgm:spPr/>
    </dgm:pt>
    <dgm:pt modelId="{F7E1A2AA-8E68-4CFA-9C4F-3502D09ACEE6}" type="pres">
      <dgm:prSet presAssocID="{7CF0430E-A960-4DCD-916E-1F856FD60AF5}" presName="rootText1" presStyleLbl="node0" presStyleIdx="0" presStyleCnt="1" custScaleX="159770" custScaleY="1684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5F106E-DEAA-4E69-9D18-625B4E4B0F29}" type="pres">
      <dgm:prSet presAssocID="{7CF0430E-A960-4DCD-916E-1F856FD60AF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CF3D7FA-314D-4D96-82A5-4CFC137B996D}" type="pres">
      <dgm:prSet presAssocID="{7CF0430E-A960-4DCD-916E-1F856FD60AF5}" presName="hierChild2" presStyleCnt="0"/>
      <dgm:spPr/>
    </dgm:pt>
    <dgm:pt modelId="{C5452422-5F95-4891-AEF1-FF3A211EBC12}" type="pres">
      <dgm:prSet presAssocID="{5CDE9017-0685-40EC-9605-DF78FFD8D85F}" presName="Name37" presStyleLbl="parChTrans1D2" presStyleIdx="0" presStyleCnt="3" custSzX="3223801"/>
      <dgm:spPr/>
      <dgm:t>
        <a:bodyPr/>
        <a:lstStyle/>
        <a:p>
          <a:endParaRPr lang="ru-RU"/>
        </a:p>
      </dgm:t>
    </dgm:pt>
    <dgm:pt modelId="{C97D68FB-669D-4ADD-B13E-9CA1F56B2AA4}" type="pres">
      <dgm:prSet presAssocID="{D332C81D-797B-40DE-971B-C7700CF9BF0D}" presName="hierRoot2" presStyleCnt="0">
        <dgm:presLayoutVars>
          <dgm:hierBranch val="init"/>
        </dgm:presLayoutVars>
      </dgm:prSet>
      <dgm:spPr/>
    </dgm:pt>
    <dgm:pt modelId="{F8760777-44B6-4492-B0DF-E8E320F4B8F5}" type="pres">
      <dgm:prSet presAssocID="{D332C81D-797B-40DE-971B-C7700CF9BF0D}" presName="rootComposite" presStyleCnt="0"/>
      <dgm:spPr/>
    </dgm:pt>
    <dgm:pt modelId="{C61346F2-3229-4038-97A5-E1A932E32F61}" type="pres">
      <dgm:prSet presAssocID="{D332C81D-797B-40DE-971B-C7700CF9BF0D}" presName="rootText" presStyleLbl="node2" presStyleIdx="0" presStyleCnt="3" custScaleX="108168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797A37-7E23-40A8-B214-9D8389E78AFF}" type="pres">
      <dgm:prSet presAssocID="{D332C81D-797B-40DE-971B-C7700CF9BF0D}" presName="rootConnector" presStyleLbl="node2" presStyleIdx="0" presStyleCnt="3"/>
      <dgm:spPr/>
      <dgm:t>
        <a:bodyPr/>
        <a:lstStyle/>
        <a:p>
          <a:endParaRPr lang="ru-RU"/>
        </a:p>
      </dgm:t>
    </dgm:pt>
    <dgm:pt modelId="{00F136A3-0C84-4E6E-A3E5-EF383C62B9F5}" type="pres">
      <dgm:prSet presAssocID="{D332C81D-797B-40DE-971B-C7700CF9BF0D}" presName="hierChild4" presStyleCnt="0"/>
      <dgm:spPr/>
    </dgm:pt>
    <dgm:pt modelId="{81C4079B-D676-4E19-A39F-4656D502FD74}" type="pres">
      <dgm:prSet presAssocID="{D332C81D-797B-40DE-971B-C7700CF9BF0D}" presName="hierChild5" presStyleCnt="0"/>
      <dgm:spPr/>
    </dgm:pt>
    <dgm:pt modelId="{52624207-D419-4323-BD66-84F2C07131C3}" type="pres">
      <dgm:prSet presAssocID="{83B0C8A2-0772-4D7F-8DE0-A1EDBE198A50}" presName="Name37" presStyleLbl="parChTrans1D2" presStyleIdx="1" presStyleCnt="3" custSzX="98909"/>
      <dgm:spPr/>
      <dgm:t>
        <a:bodyPr/>
        <a:lstStyle/>
        <a:p>
          <a:endParaRPr lang="ru-RU"/>
        </a:p>
      </dgm:t>
    </dgm:pt>
    <dgm:pt modelId="{2B373EEA-951C-42B5-8A9C-8D6870716EAB}" type="pres">
      <dgm:prSet presAssocID="{076F4E12-66F6-4C93-B395-DA89E649AC11}" presName="hierRoot2" presStyleCnt="0">
        <dgm:presLayoutVars>
          <dgm:hierBranch val="init"/>
        </dgm:presLayoutVars>
      </dgm:prSet>
      <dgm:spPr/>
    </dgm:pt>
    <dgm:pt modelId="{91CB6687-677A-44E0-AED3-5CE1D24C24E8}" type="pres">
      <dgm:prSet presAssocID="{076F4E12-66F6-4C93-B395-DA89E649AC11}" presName="rootComposite" presStyleCnt="0"/>
      <dgm:spPr/>
    </dgm:pt>
    <dgm:pt modelId="{0E0A2C9E-9340-454F-9C08-CCD946E01319}" type="pres">
      <dgm:prSet presAssocID="{076F4E12-66F6-4C93-B395-DA89E649AC11}" presName="rootText" presStyleLbl="node2" presStyleIdx="1" presStyleCnt="3" custScaleX="108168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647DD7-CE67-49AE-80EE-AD4ADD677570}" type="pres">
      <dgm:prSet presAssocID="{076F4E12-66F6-4C93-B395-DA89E649AC11}" presName="rootConnector" presStyleLbl="node2" presStyleIdx="1" presStyleCnt="3"/>
      <dgm:spPr/>
      <dgm:t>
        <a:bodyPr/>
        <a:lstStyle/>
        <a:p>
          <a:endParaRPr lang="ru-RU"/>
        </a:p>
      </dgm:t>
    </dgm:pt>
    <dgm:pt modelId="{9E4AF0CB-EE33-4AE5-A87C-39CBCCC96A2C}" type="pres">
      <dgm:prSet presAssocID="{076F4E12-66F6-4C93-B395-DA89E649AC11}" presName="hierChild4" presStyleCnt="0"/>
      <dgm:spPr/>
    </dgm:pt>
    <dgm:pt modelId="{13C28401-CEEA-4FC2-A079-E559FA8DC762}" type="pres">
      <dgm:prSet presAssocID="{076F4E12-66F6-4C93-B395-DA89E649AC11}" presName="hierChild5" presStyleCnt="0"/>
      <dgm:spPr/>
    </dgm:pt>
    <dgm:pt modelId="{E5AC82E9-FB80-478A-B7D0-678A3939CC2A}" type="pres">
      <dgm:prSet presAssocID="{2D984C33-A302-4AFD-8101-4F5FA2DFAF07}" presName="Name37" presStyleLbl="parChTrans1D2" presStyleIdx="2" presStyleCnt="3" custSzX="3223801"/>
      <dgm:spPr/>
      <dgm:t>
        <a:bodyPr/>
        <a:lstStyle/>
        <a:p>
          <a:endParaRPr lang="ru-RU"/>
        </a:p>
      </dgm:t>
    </dgm:pt>
    <dgm:pt modelId="{9A7394AA-6E5E-44ED-ACEC-A0514879E4C4}" type="pres">
      <dgm:prSet presAssocID="{31B51440-B5EF-4275-B1FA-40AE13C83EDE}" presName="hierRoot2" presStyleCnt="0">
        <dgm:presLayoutVars>
          <dgm:hierBranch val="init"/>
        </dgm:presLayoutVars>
      </dgm:prSet>
      <dgm:spPr/>
    </dgm:pt>
    <dgm:pt modelId="{E6FEDD97-3470-4C5E-9DE6-713BBE2D3593}" type="pres">
      <dgm:prSet presAssocID="{31B51440-B5EF-4275-B1FA-40AE13C83EDE}" presName="rootComposite" presStyleCnt="0"/>
      <dgm:spPr/>
    </dgm:pt>
    <dgm:pt modelId="{1D1C0B47-BB3A-4F55-9FBD-16C7135BE1FD}" type="pres">
      <dgm:prSet presAssocID="{31B51440-B5EF-4275-B1FA-40AE13C83EDE}" presName="rootText" presStyleLbl="node2" presStyleIdx="2" presStyleCnt="3" custScaleX="108168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20D914-3370-4EEF-B365-BFADC1124200}" type="pres">
      <dgm:prSet presAssocID="{31B51440-B5EF-4275-B1FA-40AE13C83EDE}" presName="rootConnector" presStyleLbl="node2" presStyleIdx="2" presStyleCnt="3"/>
      <dgm:spPr/>
      <dgm:t>
        <a:bodyPr/>
        <a:lstStyle/>
        <a:p>
          <a:endParaRPr lang="ru-RU"/>
        </a:p>
      </dgm:t>
    </dgm:pt>
    <dgm:pt modelId="{F1F3C4B2-8731-4E1A-BA1F-823640F9107E}" type="pres">
      <dgm:prSet presAssocID="{31B51440-B5EF-4275-B1FA-40AE13C83EDE}" presName="hierChild4" presStyleCnt="0"/>
      <dgm:spPr/>
    </dgm:pt>
    <dgm:pt modelId="{E27D1AB5-0315-4877-AC61-7EFA4C506D5C}" type="pres">
      <dgm:prSet presAssocID="{31B51440-B5EF-4275-B1FA-40AE13C83EDE}" presName="hierChild5" presStyleCnt="0"/>
      <dgm:spPr/>
    </dgm:pt>
    <dgm:pt modelId="{35679DCD-4D5C-4229-9497-FF5B078B32A8}" type="pres">
      <dgm:prSet presAssocID="{7CF0430E-A960-4DCD-916E-1F856FD60AF5}" presName="hierChild3" presStyleCnt="0"/>
      <dgm:spPr/>
    </dgm:pt>
  </dgm:ptLst>
  <dgm:cxnLst>
    <dgm:cxn modelId="{EBC84D2E-60A3-41DA-AE9B-29805B850227}" type="presOf" srcId="{7CF0430E-A960-4DCD-916E-1F856FD60AF5}" destId="{F7E1A2AA-8E68-4CFA-9C4F-3502D09ACEE6}" srcOrd="0" destOrd="0" presId="urn:microsoft.com/office/officeart/2005/8/layout/orgChart1"/>
    <dgm:cxn modelId="{38394288-90E3-4B3F-A007-AA149B4E59ED}" type="presOf" srcId="{5CDE9017-0685-40EC-9605-DF78FFD8D85F}" destId="{C5452422-5F95-4891-AEF1-FF3A211EBC12}" srcOrd="0" destOrd="0" presId="urn:microsoft.com/office/officeart/2005/8/layout/orgChart1"/>
    <dgm:cxn modelId="{AB333443-322F-4D8A-A24B-78CDF4C674A0}" type="presOf" srcId="{D332C81D-797B-40DE-971B-C7700CF9BF0D}" destId="{C61346F2-3229-4038-97A5-E1A932E32F61}" srcOrd="0" destOrd="0" presId="urn:microsoft.com/office/officeart/2005/8/layout/orgChart1"/>
    <dgm:cxn modelId="{084B8A0C-3BEB-4ED2-9AB4-FD5653398459}" srcId="{7CF0430E-A960-4DCD-916E-1F856FD60AF5}" destId="{D332C81D-797B-40DE-971B-C7700CF9BF0D}" srcOrd="0" destOrd="0" parTransId="{5CDE9017-0685-40EC-9605-DF78FFD8D85F}" sibTransId="{A693E16E-DEF7-479A-A79A-9E8EDF531431}"/>
    <dgm:cxn modelId="{9DC88AC5-6F60-4289-951F-D09EB12B7B92}" type="presOf" srcId="{31B51440-B5EF-4275-B1FA-40AE13C83EDE}" destId="{1D1C0B47-BB3A-4F55-9FBD-16C7135BE1FD}" srcOrd="0" destOrd="0" presId="urn:microsoft.com/office/officeart/2005/8/layout/orgChart1"/>
    <dgm:cxn modelId="{B5BF79C5-A50A-4328-B7E0-4860B46EF3C0}" type="presOf" srcId="{31B51440-B5EF-4275-B1FA-40AE13C83EDE}" destId="{EE20D914-3370-4EEF-B365-BFADC1124200}" srcOrd="1" destOrd="0" presId="urn:microsoft.com/office/officeart/2005/8/layout/orgChart1"/>
    <dgm:cxn modelId="{0239C335-9A70-473B-9DA3-DA33DCE5DDD5}" type="presOf" srcId="{83B0C8A2-0772-4D7F-8DE0-A1EDBE198A50}" destId="{52624207-D419-4323-BD66-84F2C07131C3}" srcOrd="0" destOrd="0" presId="urn:microsoft.com/office/officeart/2005/8/layout/orgChart1"/>
    <dgm:cxn modelId="{7867BF3C-8B4A-4897-BA63-5253306C3EA3}" srcId="{8BBDC555-77C1-4F03-B9F2-289B09E1B81B}" destId="{7CF0430E-A960-4DCD-916E-1F856FD60AF5}" srcOrd="0" destOrd="0" parTransId="{CF8A5A2C-8250-4ECE-9984-11E792CD28EF}" sibTransId="{25B6B3EF-2CF3-4962-85DA-BA6BA4254BE4}"/>
    <dgm:cxn modelId="{01108972-8952-4936-8EF3-1690D54E7710}" type="presOf" srcId="{2D984C33-A302-4AFD-8101-4F5FA2DFAF07}" destId="{E5AC82E9-FB80-478A-B7D0-678A3939CC2A}" srcOrd="0" destOrd="0" presId="urn:microsoft.com/office/officeart/2005/8/layout/orgChart1"/>
    <dgm:cxn modelId="{5DBE7A3D-501C-474F-9729-CF655C567EEB}" type="presOf" srcId="{7CF0430E-A960-4DCD-916E-1F856FD60AF5}" destId="{5E5F106E-DEAA-4E69-9D18-625B4E4B0F29}" srcOrd="1" destOrd="0" presId="urn:microsoft.com/office/officeart/2005/8/layout/orgChart1"/>
    <dgm:cxn modelId="{92CD7830-CB2C-476F-8FFD-C8380B2C4057}" type="presOf" srcId="{076F4E12-66F6-4C93-B395-DA89E649AC11}" destId="{0A647DD7-CE67-49AE-80EE-AD4ADD677570}" srcOrd="1" destOrd="0" presId="urn:microsoft.com/office/officeart/2005/8/layout/orgChart1"/>
    <dgm:cxn modelId="{372264AA-3719-4D78-89E7-748C8C282482}" srcId="{7CF0430E-A960-4DCD-916E-1F856FD60AF5}" destId="{31B51440-B5EF-4275-B1FA-40AE13C83EDE}" srcOrd="2" destOrd="0" parTransId="{2D984C33-A302-4AFD-8101-4F5FA2DFAF07}" sibTransId="{C8F514F3-424A-40D0-AD5C-67DAC2FD9CF6}"/>
    <dgm:cxn modelId="{B0311B0C-3D05-42AA-8DAD-19DFC36700F3}" type="presOf" srcId="{076F4E12-66F6-4C93-B395-DA89E649AC11}" destId="{0E0A2C9E-9340-454F-9C08-CCD946E01319}" srcOrd="0" destOrd="0" presId="urn:microsoft.com/office/officeart/2005/8/layout/orgChart1"/>
    <dgm:cxn modelId="{CA486B11-F003-462D-AE4F-5F96E4686349}" type="presOf" srcId="{D332C81D-797B-40DE-971B-C7700CF9BF0D}" destId="{E2797A37-7E23-40A8-B214-9D8389E78AFF}" srcOrd="1" destOrd="0" presId="urn:microsoft.com/office/officeart/2005/8/layout/orgChart1"/>
    <dgm:cxn modelId="{456431EC-5378-42DF-8E51-76FA01E061A9}" type="presOf" srcId="{8BBDC555-77C1-4F03-B9F2-289B09E1B81B}" destId="{D5D1EFD4-6B47-4333-AABD-4478690A0A6D}" srcOrd="0" destOrd="0" presId="urn:microsoft.com/office/officeart/2005/8/layout/orgChart1"/>
    <dgm:cxn modelId="{CE9CFFB0-05B2-4C4F-8FE8-407682CC40F1}" srcId="{7CF0430E-A960-4DCD-916E-1F856FD60AF5}" destId="{076F4E12-66F6-4C93-B395-DA89E649AC11}" srcOrd="1" destOrd="0" parTransId="{83B0C8A2-0772-4D7F-8DE0-A1EDBE198A50}" sibTransId="{D5361426-9E5F-4A74-A299-FCEB29C12844}"/>
    <dgm:cxn modelId="{46FB60A4-68BB-433F-B002-D5739C5ED065}" type="presParOf" srcId="{D5D1EFD4-6B47-4333-AABD-4478690A0A6D}" destId="{C1611AC5-0225-428F-91BF-7EA31FA8FE84}" srcOrd="0" destOrd="0" presId="urn:microsoft.com/office/officeart/2005/8/layout/orgChart1"/>
    <dgm:cxn modelId="{A299706D-6B3E-4BC3-BA6B-6457B21418E7}" type="presParOf" srcId="{C1611AC5-0225-428F-91BF-7EA31FA8FE84}" destId="{A1E8919A-5A62-4853-8004-D0B7CF0EC9B8}" srcOrd="0" destOrd="0" presId="urn:microsoft.com/office/officeart/2005/8/layout/orgChart1"/>
    <dgm:cxn modelId="{8F86B477-C237-418C-AC3A-7CFC5135656F}" type="presParOf" srcId="{A1E8919A-5A62-4853-8004-D0B7CF0EC9B8}" destId="{F7E1A2AA-8E68-4CFA-9C4F-3502D09ACEE6}" srcOrd="0" destOrd="0" presId="urn:microsoft.com/office/officeart/2005/8/layout/orgChart1"/>
    <dgm:cxn modelId="{3C2AC760-0E06-458C-9FF2-DB9F41DE3666}" type="presParOf" srcId="{A1E8919A-5A62-4853-8004-D0B7CF0EC9B8}" destId="{5E5F106E-DEAA-4E69-9D18-625B4E4B0F29}" srcOrd="1" destOrd="0" presId="urn:microsoft.com/office/officeart/2005/8/layout/orgChart1"/>
    <dgm:cxn modelId="{6A505C87-7061-4B3A-B2DA-559BFA7AC008}" type="presParOf" srcId="{C1611AC5-0225-428F-91BF-7EA31FA8FE84}" destId="{DCF3D7FA-314D-4D96-82A5-4CFC137B996D}" srcOrd="1" destOrd="0" presId="urn:microsoft.com/office/officeart/2005/8/layout/orgChart1"/>
    <dgm:cxn modelId="{780109DB-7E43-4541-9387-A57F2D85ACCD}" type="presParOf" srcId="{DCF3D7FA-314D-4D96-82A5-4CFC137B996D}" destId="{C5452422-5F95-4891-AEF1-FF3A211EBC12}" srcOrd="0" destOrd="0" presId="urn:microsoft.com/office/officeart/2005/8/layout/orgChart1"/>
    <dgm:cxn modelId="{C9F00F8E-3C1D-4E44-801C-CEB0CD3586D8}" type="presParOf" srcId="{DCF3D7FA-314D-4D96-82A5-4CFC137B996D}" destId="{C97D68FB-669D-4ADD-B13E-9CA1F56B2AA4}" srcOrd="1" destOrd="0" presId="urn:microsoft.com/office/officeart/2005/8/layout/orgChart1"/>
    <dgm:cxn modelId="{1334DF78-F922-4E56-A121-DB5D702C3482}" type="presParOf" srcId="{C97D68FB-669D-4ADD-B13E-9CA1F56B2AA4}" destId="{F8760777-44B6-4492-B0DF-E8E320F4B8F5}" srcOrd="0" destOrd="0" presId="urn:microsoft.com/office/officeart/2005/8/layout/orgChart1"/>
    <dgm:cxn modelId="{CDB66469-A1B6-4A8C-B28B-72A75628705F}" type="presParOf" srcId="{F8760777-44B6-4492-B0DF-E8E320F4B8F5}" destId="{C61346F2-3229-4038-97A5-E1A932E32F61}" srcOrd="0" destOrd="0" presId="urn:microsoft.com/office/officeart/2005/8/layout/orgChart1"/>
    <dgm:cxn modelId="{61CAC548-6B1D-42E0-8518-CE4564A2322F}" type="presParOf" srcId="{F8760777-44B6-4492-B0DF-E8E320F4B8F5}" destId="{E2797A37-7E23-40A8-B214-9D8389E78AFF}" srcOrd="1" destOrd="0" presId="urn:microsoft.com/office/officeart/2005/8/layout/orgChart1"/>
    <dgm:cxn modelId="{BBE89BFB-5B41-4D4A-84B3-E7AD9706F2A8}" type="presParOf" srcId="{C97D68FB-669D-4ADD-B13E-9CA1F56B2AA4}" destId="{00F136A3-0C84-4E6E-A3E5-EF383C62B9F5}" srcOrd="1" destOrd="0" presId="urn:microsoft.com/office/officeart/2005/8/layout/orgChart1"/>
    <dgm:cxn modelId="{F0218568-2FE6-4212-8F23-C0AD381EF92A}" type="presParOf" srcId="{C97D68FB-669D-4ADD-B13E-9CA1F56B2AA4}" destId="{81C4079B-D676-4E19-A39F-4656D502FD74}" srcOrd="2" destOrd="0" presId="urn:microsoft.com/office/officeart/2005/8/layout/orgChart1"/>
    <dgm:cxn modelId="{40EF75E8-D881-4B89-B4BA-CDB517655DBB}" type="presParOf" srcId="{DCF3D7FA-314D-4D96-82A5-4CFC137B996D}" destId="{52624207-D419-4323-BD66-84F2C07131C3}" srcOrd="2" destOrd="0" presId="urn:microsoft.com/office/officeart/2005/8/layout/orgChart1"/>
    <dgm:cxn modelId="{D8026E16-857E-4D45-9AF9-E8757113781A}" type="presParOf" srcId="{DCF3D7FA-314D-4D96-82A5-4CFC137B996D}" destId="{2B373EEA-951C-42B5-8A9C-8D6870716EAB}" srcOrd="3" destOrd="0" presId="urn:microsoft.com/office/officeart/2005/8/layout/orgChart1"/>
    <dgm:cxn modelId="{278D6697-932C-41FE-B551-12A5B69A0261}" type="presParOf" srcId="{2B373EEA-951C-42B5-8A9C-8D6870716EAB}" destId="{91CB6687-677A-44E0-AED3-5CE1D24C24E8}" srcOrd="0" destOrd="0" presId="urn:microsoft.com/office/officeart/2005/8/layout/orgChart1"/>
    <dgm:cxn modelId="{EC2E97A1-0C0C-4568-96E6-DCEA0AC0F777}" type="presParOf" srcId="{91CB6687-677A-44E0-AED3-5CE1D24C24E8}" destId="{0E0A2C9E-9340-454F-9C08-CCD946E01319}" srcOrd="0" destOrd="0" presId="urn:microsoft.com/office/officeart/2005/8/layout/orgChart1"/>
    <dgm:cxn modelId="{BDA22AAC-6746-4555-A0A7-40F2CD21901A}" type="presParOf" srcId="{91CB6687-677A-44E0-AED3-5CE1D24C24E8}" destId="{0A647DD7-CE67-49AE-80EE-AD4ADD677570}" srcOrd="1" destOrd="0" presId="urn:microsoft.com/office/officeart/2005/8/layout/orgChart1"/>
    <dgm:cxn modelId="{FEC6319E-C1D5-4817-8773-065C46D93C55}" type="presParOf" srcId="{2B373EEA-951C-42B5-8A9C-8D6870716EAB}" destId="{9E4AF0CB-EE33-4AE5-A87C-39CBCCC96A2C}" srcOrd="1" destOrd="0" presId="urn:microsoft.com/office/officeart/2005/8/layout/orgChart1"/>
    <dgm:cxn modelId="{AE67DC49-B862-4390-B19A-09F0464A4008}" type="presParOf" srcId="{2B373EEA-951C-42B5-8A9C-8D6870716EAB}" destId="{13C28401-CEEA-4FC2-A079-E559FA8DC762}" srcOrd="2" destOrd="0" presId="urn:microsoft.com/office/officeart/2005/8/layout/orgChart1"/>
    <dgm:cxn modelId="{3204E927-0108-4378-9C8C-53494174B613}" type="presParOf" srcId="{DCF3D7FA-314D-4D96-82A5-4CFC137B996D}" destId="{E5AC82E9-FB80-478A-B7D0-678A3939CC2A}" srcOrd="4" destOrd="0" presId="urn:microsoft.com/office/officeart/2005/8/layout/orgChart1"/>
    <dgm:cxn modelId="{8B55BE3A-42B5-4050-AA38-392C9C48D3BC}" type="presParOf" srcId="{DCF3D7FA-314D-4D96-82A5-4CFC137B996D}" destId="{9A7394AA-6E5E-44ED-ACEC-A0514879E4C4}" srcOrd="5" destOrd="0" presId="urn:microsoft.com/office/officeart/2005/8/layout/orgChart1"/>
    <dgm:cxn modelId="{C1A46ADB-D7B1-45D8-8BEA-A3EEB6B6D7EB}" type="presParOf" srcId="{9A7394AA-6E5E-44ED-ACEC-A0514879E4C4}" destId="{E6FEDD97-3470-4C5E-9DE6-713BBE2D3593}" srcOrd="0" destOrd="0" presId="urn:microsoft.com/office/officeart/2005/8/layout/orgChart1"/>
    <dgm:cxn modelId="{C8673C9E-41EB-440B-BEA3-8114CDBB949B}" type="presParOf" srcId="{E6FEDD97-3470-4C5E-9DE6-713BBE2D3593}" destId="{1D1C0B47-BB3A-4F55-9FBD-16C7135BE1FD}" srcOrd="0" destOrd="0" presId="urn:microsoft.com/office/officeart/2005/8/layout/orgChart1"/>
    <dgm:cxn modelId="{274824B9-2DBA-45E7-9198-51E2B0DA3181}" type="presParOf" srcId="{E6FEDD97-3470-4C5E-9DE6-713BBE2D3593}" destId="{EE20D914-3370-4EEF-B365-BFADC1124200}" srcOrd="1" destOrd="0" presId="urn:microsoft.com/office/officeart/2005/8/layout/orgChart1"/>
    <dgm:cxn modelId="{63376FE0-D2EF-4E28-96A2-BB267781E7C0}" type="presParOf" srcId="{9A7394AA-6E5E-44ED-ACEC-A0514879E4C4}" destId="{F1F3C4B2-8731-4E1A-BA1F-823640F9107E}" srcOrd="1" destOrd="0" presId="urn:microsoft.com/office/officeart/2005/8/layout/orgChart1"/>
    <dgm:cxn modelId="{42BA5F46-5BC8-44AD-A8B5-5BD7597602DD}" type="presParOf" srcId="{9A7394AA-6E5E-44ED-ACEC-A0514879E4C4}" destId="{E27D1AB5-0315-4877-AC61-7EFA4C506D5C}" srcOrd="2" destOrd="0" presId="urn:microsoft.com/office/officeart/2005/8/layout/orgChart1"/>
    <dgm:cxn modelId="{1F9F860C-2E81-4448-A08C-E3AAAA358294}" type="presParOf" srcId="{C1611AC5-0225-428F-91BF-7EA31FA8FE84}" destId="{35679DCD-4D5C-4229-9497-FF5B078B32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BDC555-77C1-4F03-B9F2-289B09E1B81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F0430E-A960-4DCD-916E-1F856FD60AF5}">
      <dgm:prSet phldrT="[Текст]"/>
      <dgm:spPr>
        <a:solidFill>
          <a:srgbClr val="FFFFFF"/>
        </a:solidFill>
        <a:ln>
          <a:noFill/>
        </a:ln>
      </dgm:spPr>
      <dgm:t>
        <a:bodyPr/>
        <a:lstStyle/>
        <a:p>
          <a:r>
            <a:rPr lang="ru-RU" b="1" dirty="0" smtClean="0">
              <a:solidFill>
                <a:srgbClr val="FFFFFF"/>
              </a:solidFill>
            </a:rPr>
            <a:t>Подстатья 349 (2019)</a:t>
          </a:r>
        </a:p>
        <a:p>
          <a:r>
            <a:rPr lang="ru-RU" dirty="0" smtClean="0">
              <a:solidFill>
                <a:srgbClr val="FFFFFF"/>
              </a:solidFill>
            </a:rPr>
            <a:t> Увеличение стоимости прочих материальных запасов однократного применения</a:t>
          </a:r>
          <a:endParaRPr lang="ru-RU" dirty="0">
            <a:solidFill>
              <a:srgbClr val="FFFFFF"/>
            </a:solidFill>
          </a:endParaRPr>
        </a:p>
      </dgm:t>
    </dgm:pt>
    <dgm:pt modelId="{CF8A5A2C-8250-4ECE-9984-11E792CD28EF}" type="parTrans" cxnId="{7867BF3C-8B4A-4897-BA63-5253306C3EA3}">
      <dgm:prSet/>
      <dgm:spPr/>
      <dgm:t>
        <a:bodyPr/>
        <a:lstStyle/>
        <a:p>
          <a:endParaRPr lang="ru-RU"/>
        </a:p>
      </dgm:t>
    </dgm:pt>
    <dgm:pt modelId="{25B6B3EF-2CF3-4962-85DA-BA6BA4254BE4}" type="sibTrans" cxnId="{7867BF3C-8B4A-4897-BA63-5253306C3EA3}">
      <dgm:prSet/>
      <dgm:spPr/>
      <dgm:t>
        <a:bodyPr/>
        <a:lstStyle/>
        <a:p>
          <a:endParaRPr lang="ru-RU"/>
        </a:p>
      </dgm:t>
    </dgm:pt>
    <dgm:pt modelId="{D332C81D-797B-40DE-971B-C7700CF9BF0D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351</a:t>
          </a:r>
        </a:p>
        <a:p>
          <a:r>
            <a:rPr lang="ru-RU" sz="1400" dirty="0" smtClean="0">
              <a:solidFill>
                <a:schemeClr val="tx1"/>
              </a:solidFill>
            </a:rPr>
            <a:t>Увеличение стоимости права пользования имуществом</a:t>
          </a:r>
          <a:endParaRPr lang="ru-RU" sz="1400" dirty="0">
            <a:solidFill>
              <a:schemeClr val="tx1"/>
            </a:solidFill>
          </a:endParaRPr>
        </a:p>
      </dgm:t>
    </dgm:pt>
    <dgm:pt modelId="{5CDE9017-0685-40EC-9605-DF78FFD8D85F}" type="parTrans" cxnId="{084B8A0C-3BEB-4ED2-9AB4-FD5653398459}">
      <dgm:prSet/>
      <dgm:spPr>
        <a:solidFill>
          <a:srgbClr val="FFFFFF"/>
        </a:solidFill>
        <a:ln>
          <a:solidFill>
            <a:srgbClr val="00602B"/>
          </a:solidFill>
          <a:headEnd type="none" w="med" len="med"/>
          <a:tailEnd type="none" w="med" len="med"/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693E16E-DEF7-479A-A79A-9E8EDF531431}" type="sibTrans" cxnId="{084B8A0C-3BEB-4ED2-9AB4-FD5653398459}">
      <dgm:prSet/>
      <dgm:spPr/>
      <dgm:t>
        <a:bodyPr/>
        <a:lstStyle/>
        <a:p>
          <a:endParaRPr lang="ru-RU"/>
        </a:p>
      </dgm:t>
    </dgm:pt>
    <dgm:pt modelId="{076F4E12-66F6-4C93-B395-DA89E649AC11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352 </a:t>
          </a:r>
        </a:p>
        <a:p>
          <a:r>
            <a:rPr lang="ru-RU" sz="1400" dirty="0" smtClean="0">
              <a:solidFill>
                <a:schemeClr val="tx1"/>
              </a:solidFill>
            </a:rPr>
            <a:t>Увеличение стоимости неисключительных прав на результаты интеллектуальной деятельности с неопределенным сроком полезного использования</a:t>
          </a:r>
          <a:endParaRPr lang="ru-RU" sz="1400" dirty="0">
            <a:solidFill>
              <a:schemeClr val="tx1"/>
            </a:solidFill>
          </a:endParaRPr>
        </a:p>
      </dgm:t>
    </dgm:pt>
    <dgm:pt modelId="{83B0C8A2-0772-4D7F-8DE0-A1EDBE198A50}" type="parTrans" cxnId="{CE9CFFB0-05B2-4C4F-8FE8-407682CC40F1}">
      <dgm:prSet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5361426-9E5F-4A74-A299-FCEB29C12844}" type="sibTrans" cxnId="{CE9CFFB0-05B2-4C4F-8FE8-407682CC40F1}">
      <dgm:prSet/>
      <dgm:spPr/>
      <dgm:t>
        <a:bodyPr/>
        <a:lstStyle/>
        <a:p>
          <a:endParaRPr lang="ru-RU"/>
        </a:p>
      </dgm:t>
    </dgm:pt>
    <dgm:pt modelId="{31B51440-B5EF-4275-B1FA-40AE13C83EDE}">
      <dgm:prSet phldrT="[Текст]" custT="1"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Подстатья 353 </a:t>
          </a:r>
        </a:p>
        <a:p>
          <a:r>
            <a:rPr lang="ru-RU" sz="1400" dirty="0" smtClean="0">
              <a:solidFill>
                <a:schemeClr val="tx1"/>
              </a:solidFill>
            </a:rPr>
            <a:t>Увеличение стоимости неисключительных прав на результаты интеллектуальной деятельности с определенным сроком полезного использования</a:t>
          </a:r>
          <a:endParaRPr lang="ru-RU" sz="1400" dirty="0">
            <a:solidFill>
              <a:schemeClr val="tx1"/>
            </a:solidFill>
          </a:endParaRPr>
        </a:p>
      </dgm:t>
    </dgm:pt>
    <dgm:pt modelId="{2D984C33-A302-4AFD-8101-4F5FA2DFAF07}" type="parTrans" cxnId="{372264AA-3719-4D78-89E7-748C8C282482}">
      <dgm:prSet/>
      <dgm:spPr>
        <a:solidFill>
          <a:srgbClr val="FFFFFF"/>
        </a:solidFill>
        <a:ln>
          <a:solidFill>
            <a:srgbClr val="00602B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8F514F3-424A-40D0-AD5C-67DAC2FD9CF6}" type="sibTrans" cxnId="{372264AA-3719-4D78-89E7-748C8C282482}">
      <dgm:prSet/>
      <dgm:spPr/>
      <dgm:t>
        <a:bodyPr/>
        <a:lstStyle/>
        <a:p>
          <a:endParaRPr lang="ru-RU"/>
        </a:p>
      </dgm:t>
    </dgm:pt>
    <dgm:pt modelId="{D5D1EFD4-6B47-4333-AABD-4478690A0A6D}" type="pres">
      <dgm:prSet presAssocID="{8BBDC555-77C1-4F03-B9F2-289B09E1B8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1611AC5-0225-428F-91BF-7EA31FA8FE84}" type="pres">
      <dgm:prSet presAssocID="{7CF0430E-A960-4DCD-916E-1F856FD60AF5}" presName="hierRoot1" presStyleCnt="0">
        <dgm:presLayoutVars>
          <dgm:hierBranch val="init"/>
        </dgm:presLayoutVars>
      </dgm:prSet>
      <dgm:spPr/>
    </dgm:pt>
    <dgm:pt modelId="{A1E8919A-5A62-4853-8004-D0B7CF0EC9B8}" type="pres">
      <dgm:prSet presAssocID="{7CF0430E-A960-4DCD-916E-1F856FD60AF5}" presName="rootComposite1" presStyleCnt="0"/>
      <dgm:spPr/>
    </dgm:pt>
    <dgm:pt modelId="{F7E1A2AA-8E68-4CFA-9C4F-3502D09ACEE6}" type="pres">
      <dgm:prSet presAssocID="{7CF0430E-A960-4DCD-916E-1F856FD60AF5}" presName="rootText1" presStyleLbl="node0" presStyleIdx="0" presStyleCnt="1" custScaleX="108168" custLinFactNeighborY="142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5F106E-DEAA-4E69-9D18-625B4E4B0F29}" type="pres">
      <dgm:prSet presAssocID="{7CF0430E-A960-4DCD-916E-1F856FD60AF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CF3D7FA-314D-4D96-82A5-4CFC137B996D}" type="pres">
      <dgm:prSet presAssocID="{7CF0430E-A960-4DCD-916E-1F856FD60AF5}" presName="hierChild2" presStyleCnt="0"/>
      <dgm:spPr/>
    </dgm:pt>
    <dgm:pt modelId="{C5452422-5F95-4891-AEF1-FF3A211EBC12}" type="pres">
      <dgm:prSet presAssocID="{5CDE9017-0685-40EC-9605-DF78FFD8D85F}" presName="Name37" presStyleLbl="parChTrans1D2" presStyleIdx="0" presStyleCnt="3" custSzX="3223801"/>
      <dgm:spPr/>
      <dgm:t>
        <a:bodyPr/>
        <a:lstStyle/>
        <a:p>
          <a:endParaRPr lang="ru-RU"/>
        </a:p>
      </dgm:t>
    </dgm:pt>
    <dgm:pt modelId="{C97D68FB-669D-4ADD-B13E-9CA1F56B2AA4}" type="pres">
      <dgm:prSet presAssocID="{D332C81D-797B-40DE-971B-C7700CF9BF0D}" presName="hierRoot2" presStyleCnt="0">
        <dgm:presLayoutVars>
          <dgm:hierBranch val="init"/>
        </dgm:presLayoutVars>
      </dgm:prSet>
      <dgm:spPr/>
    </dgm:pt>
    <dgm:pt modelId="{F8760777-44B6-4492-B0DF-E8E320F4B8F5}" type="pres">
      <dgm:prSet presAssocID="{D332C81D-797B-40DE-971B-C7700CF9BF0D}" presName="rootComposite" presStyleCnt="0"/>
      <dgm:spPr/>
    </dgm:pt>
    <dgm:pt modelId="{C61346F2-3229-4038-97A5-E1A932E32F61}" type="pres">
      <dgm:prSet presAssocID="{D332C81D-797B-40DE-971B-C7700CF9BF0D}" presName="rootText" presStyleLbl="node2" presStyleIdx="0" presStyleCnt="3" custScaleX="117362" custScaleY="126962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797A37-7E23-40A8-B214-9D8389E78AFF}" type="pres">
      <dgm:prSet presAssocID="{D332C81D-797B-40DE-971B-C7700CF9BF0D}" presName="rootConnector" presStyleLbl="node2" presStyleIdx="0" presStyleCnt="3"/>
      <dgm:spPr/>
      <dgm:t>
        <a:bodyPr/>
        <a:lstStyle/>
        <a:p>
          <a:endParaRPr lang="ru-RU"/>
        </a:p>
      </dgm:t>
    </dgm:pt>
    <dgm:pt modelId="{00F136A3-0C84-4E6E-A3E5-EF383C62B9F5}" type="pres">
      <dgm:prSet presAssocID="{D332C81D-797B-40DE-971B-C7700CF9BF0D}" presName="hierChild4" presStyleCnt="0"/>
      <dgm:spPr/>
    </dgm:pt>
    <dgm:pt modelId="{81C4079B-D676-4E19-A39F-4656D502FD74}" type="pres">
      <dgm:prSet presAssocID="{D332C81D-797B-40DE-971B-C7700CF9BF0D}" presName="hierChild5" presStyleCnt="0"/>
      <dgm:spPr/>
    </dgm:pt>
    <dgm:pt modelId="{52624207-D419-4323-BD66-84F2C07131C3}" type="pres">
      <dgm:prSet presAssocID="{83B0C8A2-0772-4D7F-8DE0-A1EDBE198A50}" presName="Name37" presStyleLbl="parChTrans1D2" presStyleIdx="1" presStyleCnt="3" custSzX="98909"/>
      <dgm:spPr/>
      <dgm:t>
        <a:bodyPr/>
        <a:lstStyle/>
        <a:p>
          <a:endParaRPr lang="ru-RU"/>
        </a:p>
      </dgm:t>
    </dgm:pt>
    <dgm:pt modelId="{2B373EEA-951C-42B5-8A9C-8D6870716EAB}" type="pres">
      <dgm:prSet presAssocID="{076F4E12-66F6-4C93-B395-DA89E649AC11}" presName="hierRoot2" presStyleCnt="0">
        <dgm:presLayoutVars>
          <dgm:hierBranch val="init"/>
        </dgm:presLayoutVars>
      </dgm:prSet>
      <dgm:spPr/>
    </dgm:pt>
    <dgm:pt modelId="{91CB6687-677A-44E0-AED3-5CE1D24C24E8}" type="pres">
      <dgm:prSet presAssocID="{076F4E12-66F6-4C93-B395-DA89E649AC11}" presName="rootComposite" presStyleCnt="0"/>
      <dgm:spPr/>
    </dgm:pt>
    <dgm:pt modelId="{0E0A2C9E-9340-454F-9C08-CCD946E01319}" type="pres">
      <dgm:prSet presAssocID="{076F4E12-66F6-4C93-B395-DA89E649AC11}" presName="rootText" presStyleLbl="node2" presStyleIdx="1" presStyleCnt="3" custScaleX="117362" custScaleY="126962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647DD7-CE67-49AE-80EE-AD4ADD677570}" type="pres">
      <dgm:prSet presAssocID="{076F4E12-66F6-4C93-B395-DA89E649AC11}" presName="rootConnector" presStyleLbl="node2" presStyleIdx="1" presStyleCnt="3"/>
      <dgm:spPr/>
      <dgm:t>
        <a:bodyPr/>
        <a:lstStyle/>
        <a:p>
          <a:endParaRPr lang="ru-RU"/>
        </a:p>
      </dgm:t>
    </dgm:pt>
    <dgm:pt modelId="{9E4AF0CB-EE33-4AE5-A87C-39CBCCC96A2C}" type="pres">
      <dgm:prSet presAssocID="{076F4E12-66F6-4C93-B395-DA89E649AC11}" presName="hierChild4" presStyleCnt="0"/>
      <dgm:spPr/>
    </dgm:pt>
    <dgm:pt modelId="{13C28401-CEEA-4FC2-A079-E559FA8DC762}" type="pres">
      <dgm:prSet presAssocID="{076F4E12-66F6-4C93-B395-DA89E649AC11}" presName="hierChild5" presStyleCnt="0"/>
      <dgm:spPr/>
    </dgm:pt>
    <dgm:pt modelId="{E5AC82E9-FB80-478A-B7D0-678A3939CC2A}" type="pres">
      <dgm:prSet presAssocID="{2D984C33-A302-4AFD-8101-4F5FA2DFAF07}" presName="Name37" presStyleLbl="parChTrans1D2" presStyleIdx="2" presStyleCnt="3" custSzX="3223801"/>
      <dgm:spPr/>
      <dgm:t>
        <a:bodyPr/>
        <a:lstStyle/>
        <a:p>
          <a:endParaRPr lang="ru-RU"/>
        </a:p>
      </dgm:t>
    </dgm:pt>
    <dgm:pt modelId="{9A7394AA-6E5E-44ED-ACEC-A0514879E4C4}" type="pres">
      <dgm:prSet presAssocID="{31B51440-B5EF-4275-B1FA-40AE13C83EDE}" presName="hierRoot2" presStyleCnt="0">
        <dgm:presLayoutVars>
          <dgm:hierBranch val="init"/>
        </dgm:presLayoutVars>
      </dgm:prSet>
      <dgm:spPr/>
    </dgm:pt>
    <dgm:pt modelId="{E6FEDD97-3470-4C5E-9DE6-713BBE2D3593}" type="pres">
      <dgm:prSet presAssocID="{31B51440-B5EF-4275-B1FA-40AE13C83EDE}" presName="rootComposite" presStyleCnt="0"/>
      <dgm:spPr/>
    </dgm:pt>
    <dgm:pt modelId="{1D1C0B47-BB3A-4F55-9FBD-16C7135BE1FD}" type="pres">
      <dgm:prSet presAssocID="{31B51440-B5EF-4275-B1FA-40AE13C83EDE}" presName="rootText" presStyleLbl="node2" presStyleIdx="2" presStyleCnt="3" custScaleX="117362" custScaleY="126962" custLinFactNeighborY="425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20D914-3370-4EEF-B365-BFADC1124200}" type="pres">
      <dgm:prSet presAssocID="{31B51440-B5EF-4275-B1FA-40AE13C83EDE}" presName="rootConnector" presStyleLbl="node2" presStyleIdx="2" presStyleCnt="3"/>
      <dgm:spPr/>
      <dgm:t>
        <a:bodyPr/>
        <a:lstStyle/>
        <a:p>
          <a:endParaRPr lang="ru-RU"/>
        </a:p>
      </dgm:t>
    </dgm:pt>
    <dgm:pt modelId="{F1F3C4B2-8731-4E1A-BA1F-823640F9107E}" type="pres">
      <dgm:prSet presAssocID="{31B51440-B5EF-4275-B1FA-40AE13C83EDE}" presName="hierChild4" presStyleCnt="0"/>
      <dgm:spPr/>
    </dgm:pt>
    <dgm:pt modelId="{E27D1AB5-0315-4877-AC61-7EFA4C506D5C}" type="pres">
      <dgm:prSet presAssocID="{31B51440-B5EF-4275-B1FA-40AE13C83EDE}" presName="hierChild5" presStyleCnt="0"/>
      <dgm:spPr/>
    </dgm:pt>
    <dgm:pt modelId="{35679DCD-4D5C-4229-9497-FF5B078B32A8}" type="pres">
      <dgm:prSet presAssocID="{7CF0430E-A960-4DCD-916E-1F856FD60AF5}" presName="hierChild3" presStyleCnt="0"/>
      <dgm:spPr/>
    </dgm:pt>
  </dgm:ptLst>
  <dgm:cxnLst>
    <dgm:cxn modelId="{7F063399-FD6E-4494-A9D7-72B5357DFF79}" type="presOf" srcId="{7CF0430E-A960-4DCD-916E-1F856FD60AF5}" destId="{5E5F106E-DEAA-4E69-9D18-625B4E4B0F29}" srcOrd="1" destOrd="0" presId="urn:microsoft.com/office/officeart/2005/8/layout/orgChart1"/>
    <dgm:cxn modelId="{1D3D7810-49C1-4B52-B19F-596C90D35EEC}" type="presOf" srcId="{5CDE9017-0685-40EC-9605-DF78FFD8D85F}" destId="{C5452422-5F95-4891-AEF1-FF3A211EBC12}" srcOrd="0" destOrd="0" presId="urn:microsoft.com/office/officeart/2005/8/layout/orgChart1"/>
    <dgm:cxn modelId="{9641F142-54D0-466E-80A6-B00674060913}" type="presOf" srcId="{8BBDC555-77C1-4F03-B9F2-289B09E1B81B}" destId="{D5D1EFD4-6B47-4333-AABD-4478690A0A6D}" srcOrd="0" destOrd="0" presId="urn:microsoft.com/office/officeart/2005/8/layout/orgChart1"/>
    <dgm:cxn modelId="{FFB1508F-FFF5-4815-BA4D-58C727E5494B}" type="presOf" srcId="{2D984C33-A302-4AFD-8101-4F5FA2DFAF07}" destId="{E5AC82E9-FB80-478A-B7D0-678A3939CC2A}" srcOrd="0" destOrd="0" presId="urn:microsoft.com/office/officeart/2005/8/layout/orgChart1"/>
    <dgm:cxn modelId="{BE264FB9-7A9C-476D-A41E-2B48C5AA53F3}" type="presOf" srcId="{7CF0430E-A960-4DCD-916E-1F856FD60AF5}" destId="{F7E1A2AA-8E68-4CFA-9C4F-3502D09ACEE6}" srcOrd="0" destOrd="0" presId="urn:microsoft.com/office/officeart/2005/8/layout/orgChart1"/>
    <dgm:cxn modelId="{372264AA-3719-4D78-89E7-748C8C282482}" srcId="{7CF0430E-A960-4DCD-916E-1F856FD60AF5}" destId="{31B51440-B5EF-4275-B1FA-40AE13C83EDE}" srcOrd="2" destOrd="0" parTransId="{2D984C33-A302-4AFD-8101-4F5FA2DFAF07}" sibTransId="{C8F514F3-424A-40D0-AD5C-67DAC2FD9CF6}"/>
    <dgm:cxn modelId="{D68E0F24-6487-4CED-9EE6-D8478D7852A7}" type="presOf" srcId="{076F4E12-66F6-4C93-B395-DA89E649AC11}" destId="{0A647DD7-CE67-49AE-80EE-AD4ADD677570}" srcOrd="1" destOrd="0" presId="urn:microsoft.com/office/officeart/2005/8/layout/orgChart1"/>
    <dgm:cxn modelId="{084B8A0C-3BEB-4ED2-9AB4-FD5653398459}" srcId="{7CF0430E-A960-4DCD-916E-1F856FD60AF5}" destId="{D332C81D-797B-40DE-971B-C7700CF9BF0D}" srcOrd="0" destOrd="0" parTransId="{5CDE9017-0685-40EC-9605-DF78FFD8D85F}" sibTransId="{A693E16E-DEF7-479A-A79A-9E8EDF531431}"/>
    <dgm:cxn modelId="{27D66CDF-3352-41AB-A3D3-D55FDD39565F}" type="presOf" srcId="{076F4E12-66F6-4C93-B395-DA89E649AC11}" destId="{0E0A2C9E-9340-454F-9C08-CCD946E01319}" srcOrd="0" destOrd="0" presId="urn:microsoft.com/office/officeart/2005/8/layout/orgChart1"/>
    <dgm:cxn modelId="{EFC4887F-A2C1-456F-9A16-5E614BD44AAD}" type="presOf" srcId="{31B51440-B5EF-4275-B1FA-40AE13C83EDE}" destId="{1D1C0B47-BB3A-4F55-9FBD-16C7135BE1FD}" srcOrd="0" destOrd="0" presId="urn:microsoft.com/office/officeart/2005/8/layout/orgChart1"/>
    <dgm:cxn modelId="{93CA1797-3E66-4FA1-9318-9724B8032F93}" type="presOf" srcId="{31B51440-B5EF-4275-B1FA-40AE13C83EDE}" destId="{EE20D914-3370-4EEF-B365-BFADC1124200}" srcOrd="1" destOrd="0" presId="urn:microsoft.com/office/officeart/2005/8/layout/orgChart1"/>
    <dgm:cxn modelId="{3BDEC304-B041-485D-B264-7EF5DBC181C4}" type="presOf" srcId="{D332C81D-797B-40DE-971B-C7700CF9BF0D}" destId="{C61346F2-3229-4038-97A5-E1A932E32F61}" srcOrd="0" destOrd="0" presId="urn:microsoft.com/office/officeart/2005/8/layout/orgChart1"/>
    <dgm:cxn modelId="{CE9CFFB0-05B2-4C4F-8FE8-407682CC40F1}" srcId="{7CF0430E-A960-4DCD-916E-1F856FD60AF5}" destId="{076F4E12-66F6-4C93-B395-DA89E649AC11}" srcOrd="1" destOrd="0" parTransId="{83B0C8A2-0772-4D7F-8DE0-A1EDBE198A50}" sibTransId="{D5361426-9E5F-4A74-A299-FCEB29C12844}"/>
    <dgm:cxn modelId="{40B8E1B1-A207-4E6D-8509-D4E80A5CB03D}" type="presOf" srcId="{83B0C8A2-0772-4D7F-8DE0-A1EDBE198A50}" destId="{52624207-D419-4323-BD66-84F2C07131C3}" srcOrd="0" destOrd="0" presId="urn:microsoft.com/office/officeart/2005/8/layout/orgChart1"/>
    <dgm:cxn modelId="{745E0622-4CE1-4872-886D-7446D3778303}" type="presOf" srcId="{D332C81D-797B-40DE-971B-C7700CF9BF0D}" destId="{E2797A37-7E23-40A8-B214-9D8389E78AFF}" srcOrd="1" destOrd="0" presId="urn:microsoft.com/office/officeart/2005/8/layout/orgChart1"/>
    <dgm:cxn modelId="{7867BF3C-8B4A-4897-BA63-5253306C3EA3}" srcId="{8BBDC555-77C1-4F03-B9F2-289B09E1B81B}" destId="{7CF0430E-A960-4DCD-916E-1F856FD60AF5}" srcOrd="0" destOrd="0" parTransId="{CF8A5A2C-8250-4ECE-9984-11E792CD28EF}" sibTransId="{25B6B3EF-2CF3-4962-85DA-BA6BA4254BE4}"/>
    <dgm:cxn modelId="{037A802D-C46C-41AB-8B71-A2F126F99EC7}" type="presParOf" srcId="{D5D1EFD4-6B47-4333-AABD-4478690A0A6D}" destId="{C1611AC5-0225-428F-91BF-7EA31FA8FE84}" srcOrd="0" destOrd="0" presId="urn:microsoft.com/office/officeart/2005/8/layout/orgChart1"/>
    <dgm:cxn modelId="{A158B37B-E095-4732-85DA-A52BB51C5AE8}" type="presParOf" srcId="{C1611AC5-0225-428F-91BF-7EA31FA8FE84}" destId="{A1E8919A-5A62-4853-8004-D0B7CF0EC9B8}" srcOrd="0" destOrd="0" presId="urn:microsoft.com/office/officeart/2005/8/layout/orgChart1"/>
    <dgm:cxn modelId="{4ECFFD37-1C25-44D5-BF29-D38A09E13409}" type="presParOf" srcId="{A1E8919A-5A62-4853-8004-D0B7CF0EC9B8}" destId="{F7E1A2AA-8E68-4CFA-9C4F-3502D09ACEE6}" srcOrd="0" destOrd="0" presId="urn:microsoft.com/office/officeart/2005/8/layout/orgChart1"/>
    <dgm:cxn modelId="{C04696A7-CF4B-484A-8F83-2D67B34AE6ED}" type="presParOf" srcId="{A1E8919A-5A62-4853-8004-D0B7CF0EC9B8}" destId="{5E5F106E-DEAA-4E69-9D18-625B4E4B0F29}" srcOrd="1" destOrd="0" presId="urn:microsoft.com/office/officeart/2005/8/layout/orgChart1"/>
    <dgm:cxn modelId="{084AA57E-F410-476D-BDE2-2D496D567809}" type="presParOf" srcId="{C1611AC5-0225-428F-91BF-7EA31FA8FE84}" destId="{DCF3D7FA-314D-4D96-82A5-4CFC137B996D}" srcOrd="1" destOrd="0" presId="urn:microsoft.com/office/officeart/2005/8/layout/orgChart1"/>
    <dgm:cxn modelId="{542ADDA1-A7B8-4148-B357-6247261A3395}" type="presParOf" srcId="{DCF3D7FA-314D-4D96-82A5-4CFC137B996D}" destId="{C5452422-5F95-4891-AEF1-FF3A211EBC12}" srcOrd="0" destOrd="0" presId="urn:microsoft.com/office/officeart/2005/8/layout/orgChart1"/>
    <dgm:cxn modelId="{FB82C285-C63A-41A4-87B3-1881BDC1DB7A}" type="presParOf" srcId="{DCF3D7FA-314D-4D96-82A5-4CFC137B996D}" destId="{C97D68FB-669D-4ADD-B13E-9CA1F56B2AA4}" srcOrd="1" destOrd="0" presId="urn:microsoft.com/office/officeart/2005/8/layout/orgChart1"/>
    <dgm:cxn modelId="{390B7C46-F933-4A79-B0B6-2813C7CB50EB}" type="presParOf" srcId="{C97D68FB-669D-4ADD-B13E-9CA1F56B2AA4}" destId="{F8760777-44B6-4492-B0DF-E8E320F4B8F5}" srcOrd="0" destOrd="0" presId="urn:microsoft.com/office/officeart/2005/8/layout/orgChart1"/>
    <dgm:cxn modelId="{00903152-A178-4737-8096-CE5549E09880}" type="presParOf" srcId="{F8760777-44B6-4492-B0DF-E8E320F4B8F5}" destId="{C61346F2-3229-4038-97A5-E1A932E32F61}" srcOrd="0" destOrd="0" presId="urn:microsoft.com/office/officeart/2005/8/layout/orgChart1"/>
    <dgm:cxn modelId="{32106B5A-80A4-46B1-8D55-7C2634E0C642}" type="presParOf" srcId="{F8760777-44B6-4492-B0DF-E8E320F4B8F5}" destId="{E2797A37-7E23-40A8-B214-9D8389E78AFF}" srcOrd="1" destOrd="0" presId="urn:microsoft.com/office/officeart/2005/8/layout/orgChart1"/>
    <dgm:cxn modelId="{01133C30-DE65-4FB0-9EBB-0855D6B20467}" type="presParOf" srcId="{C97D68FB-669D-4ADD-B13E-9CA1F56B2AA4}" destId="{00F136A3-0C84-4E6E-A3E5-EF383C62B9F5}" srcOrd="1" destOrd="0" presId="urn:microsoft.com/office/officeart/2005/8/layout/orgChart1"/>
    <dgm:cxn modelId="{42575A18-7D24-462D-954D-DD86FD9AF6B3}" type="presParOf" srcId="{C97D68FB-669D-4ADD-B13E-9CA1F56B2AA4}" destId="{81C4079B-D676-4E19-A39F-4656D502FD74}" srcOrd="2" destOrd="0" presId="urn:microsoft.com/office/officeart/2005/8/layout/orgChart1"/>
    <dgm:cxn modelId="{8A47D1EA-2D70-465B-B524-53F03742BA98}" type="presParOf" srcId="{DCF3D7FA-314D-4D96-82A5-4CFC137B996D}" destId="{52624207-D419-4323-BD66-84F2C07131C3}" srcOrd="2" destOrd="0" presId="urn:microsoft.com/office/officeart/2005/8/layout/orgChart1"/>
    <dgm:cxn modelId="{FEBC43FA-06BB-46E0-B072-534B48447878}" type="presParOf" srcId="{DCF3D7FA-314D-4D96-82A5-4CFC137B996D}" destId="{2B373EEA-951C-42B5-8A9C-8D6870716EAB}" srcOrd="3" destOrd="0" presId="urn:microsoft.com/office/officeart/2005/8/layout/orgChart1"/>
    <dgm:cxn modelId="{69A971DF-C73D-446A-83B2-0B38083086BF}" type="presParOf" srcId="{2B373EEA-951C-42B5-8A9C-8D6870716EAB}" destId="{91CB6687-677A-44E0-AED3-5CE1D24C24E8}" srcOrd="0" destOrd="0" presId="urn:microsoft.com/office/officeart/2005/8/layout/orgChart1"/>
    <dgm:cxn modelId="{7D3C97B8-AA44-43EE-9814-1F2C66DB7F6B}" type="presParOf" srcId="{91CB6687-677A-44E0-AED3-5CE1D24C24E8}" destId="{0E0A2C9E-9340-454F-9C08-CCD946E01319}" srcOrd="0" destOrd="0" presId="urn:microsoft.com/office/officeart/2005/8/layout/orgChart1"/>
    <dgm:cxn modelId="{E78247D1-DC2A-426D-A356-E45C0C8D2D1E}" type="presParOf" srcId="{91CB6687-677A-44E0-AED3-5CE1D24C24E8}" destId="{0A647DD7-CE67-49AE-80EE-AD4ADD677570}" srcOrd="1" destOrd="0" presId="urn:microsoft.com/office/officeart/2005/8/layout/orgChart1"/>
    <dgm:cxn modelId="{375F66E4-2AB8-4DD0-AC57-C4E071A12E0F}" type="presParOf" srcId="{2B373EEA-951C-42B5-8A9C-8D6870716EAB}" destId="{9E4AF0CB-EE33-4AE5-A87C-39CBCCC96A2C}" srcOrd="1" destOrd="0" presId="urn:microsoft.com/office/officeart/2005/8/layout/orgChart1"/>
    <dgm:cxn modelId="{42EF79E5-2A6A-4C26-8AB1-4B464AEFFC50}" type="presParOf" srcId="{2B373EEA-951C-42B5-8A9C-8D6870716EAB}" destId="{13C28401-CEEA-4FC2-A079-E559FA8DC762}" srcOrd="2" destOrd="0" presId="urn:microsoft.com/office/officeart/2005/8/layout/orgChart1"/>
    <dgm:cxn modelId="{BA033B1F-926C-4436-98B7-CDEA2E1FA316}" type="presParOf" srcId="{DCF3D7FA-314D-4D96-82A5-4CFC137B996D}" destId="{E5AC82E9-FB80-478A-B7D0-678A3939CC2A}" srcOrd="4" destOrd="0" presId="urn:microsoft.com/office/officeart/2005/8/layout/orgChart1"/>
    <dgm:cxn modelId="{B378E455-FEE0-45B1-A054-2618257236DB}" type="presParOf" srcId="{DCF3D7FA-314D-4D96-82A5-4CFC137B996D}" destId="{9A7394AA-6E5E-44ED-ACEC-A0514879E4C4}" srcOrd="5" destOrd="0" presId="urn:microsoft.com/office/officeart/2005/8/layout/orgChart1"/>
    <dgm:cxn modelId="{BB557E98-10E8-4D93-A835-23DE8C75D1A5}" type="presParOf" srcId="{9A7394AA-6E5E-44ED-ACEC-A0514879E4C4}" destId="{E6FEDD97-3470-4C5E-9DE6-713BBE2D3593}" srcOrd="0" destOrd="0" presId="urn:microsoft.com/office/officeart/2005/8/layout/orgChart1"/>
    <dgm:cxn modelId="{799D81DF-A4DB-4E4F-8788-A8618FAB39AF}" type="presParOf" srcId="{E6FEDD97-3470-4C5E-9DE6-713BBE2D3593}" destId="{1D1C0B47-BB3A-4F55-9FBD-16C7135BE1FD}" srcOrd="0" destOrd="0" presId="urn:microsoft.com/office/officeart/2005/8/layout/orgChart1"/>
    <dgm:cxn modelId="{F0DE72C0-3FD5-40BB-8CBA-4F0551CD5402}" type="presParOf" srcId="{E6FEDD97-3470-4C5E-9DE6-713BBE2D3593}" destId="{EE20D914-3370-4EEF-B365-BFADC1124200}" srcOrd="1" destOrd="0" presId="urn:microsoft.com/office/officeart/2005/8/layout/orgChart1"/>
    <dgm:cxn modelId="{0349EAF6-B302-44BD-B966-00ECC3DED695}" type="presParOf" srcId="{9A7394AA-6E5E-44ED-ACEC-A0514879E4C4}" destId="{F1F3C4B2-8731-4E1A-BA1F-823640F9107E}" srcOrd="1" destOrd="0" presId="urn:microsoft.com/office/officeart/2005/8/layout/orgChart1"/>
    <dgm:cxn modelId="{236DF7AB-FFE0-409D-90BE-4E43677CA531}" type="presParOf" srcId="{9A7394AA-6E5E-44ED-ACEC-A0514879E4C4}" destId="{E27D1AB5-0315-4877-AC61-7EFA4C506D5C}" srcOrd="2" destOrd="0" presId="urn:microsoft.com/office/officeart/2005/8/layout/orgChart1"/>
    <dgm:cxn modelId="{E2EE1931-A8E0-40EB-B96A-D2291979FBE1}" type="presParOf" srcId="{C1611AC5-0225-428F-91BF-7EA31FA8FE84}" destId="{35679DCD-4D5C-4229-9497-FF5B078B32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8CE79-04F9-4D70-8B97-D488FBA18FED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E1298-D032-4B0F-8DEE-16471F1B7C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0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811271-EBA1-43AF-BE69-442D8F1A5970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63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841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4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85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5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25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6217D-BC0D-422C-97A3-4B951DC869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14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70839F-5676-4740-B8A1-CD0DA2691EE3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2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4088" y="685800"/>
            <a:ext cx="4951412" cy="3429000"/>
          </a:xfrm>
          <a:ln/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9BAB1D-BFF3-4DB2-ABBB-038A31C7D8AC}" type="slidenum">
              <a:rPr lang="ru-RU" altLang="ru-RU" smtClean="0">
                <a:solidFill>
                  <a:prstClr val="black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56</a:t>
            </a:fld>
            <a:endParaRPr lang="ru-RU" altLang="ru-RU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99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://kpmg.ru/" TargetMode="External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kpmg.com/app" TargetMode="Externa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5 - Si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0"/>
          <a:stretch/>
        </p:blipFill>
        <p:spPr>
          <a:xfrm>
            <a:off x="1" y="0"/>
            <a:ext cx="9905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slide 1</a:t>
            </a:r>
            <a:br>
              <a:rPr lang="en-US" dirty="0" smtClean="0"/>
            </a:br>
            <a:r>
              <a:rPr lang="en-US" dirty="0" smtClean="0"/>
              <a:t>singular </a:t>
            </a:r>
            <a:br>
              <a:rPr lang="en-US" dirty="0" smtClean="0"/>
            </a:br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172004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36108" y="5036400"/>
            <a:ext cx="6687092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reeform 19"/>
          <p:cNvSpPr>
            <a:spLocks noEditPoints="1"/>
          </p:cNvSpPr>
          <p:nvPr userDrawn="1"/>
        </p:nvSpPr>
        <p:spPr bwMode="auto">
          <a:xfrm>
            <a:off x="2243134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9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48" y="1422400"/>
            <a:ext cx="1746000" cy="46044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451100" y="1422400"/>
            <a:ext cx="6965950" cy="4604400"/>
          </a:xfrm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9882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5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Y MESSAGE 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1747838" cy="46044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446338" y="1422400"/>
            <a:ext cx="3402000" cy="4604400"/>
          </a:xfrm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015990" y="1422400"/>
            <a:ext cx="3402000" cy="4604400"/>
          </a:xfrm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4529516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409">
          <p15:clr>
            <a:srgbClr val="FBAE40"/>
          </p15:clr>
        </p15:guide>
        <p15:guide id="2" pos="154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Y MESSAGE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1747838" cy="46044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015990" y="1422400"/>
            <a:ext cx="3402000" cy="4604400"/>
          </a:xfrm>
          <a:ln>
            <a:solidFill>
              <a:schemeClr val="accent1"/>
            </a:solidFill>
          </a:ln>
        </p:spPr>
        <p:txBody>
          <a:bodyPr lIns="54000" tIns="54000" rIns="54000" bIns="54000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415066621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409">
          <p15:clr>
            <a:srgbClr val="FBAE40"/>
          </p15:clr>
        </p15:guide>
        <p15:guide id="2" pos="154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08670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8928100" cy="460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173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4373150" cy="460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43900" y="1422400"/>
            <a:ext cx="4036500" cy="460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59145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760996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4373150" cy="460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5043900" y="1422400"/>
            <a:ext cx="4373150" cy="460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2548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46885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3830800"/>
            <a:ext cx="8928100" cy="21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88950" y="1422400"/>
            <a:ext cx="89281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77866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3531000" y="14224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 dirty="0" smtClean="0"/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488950" y="14224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 dirty="0" smtClean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49" y="3830800"/>
            <a:ext cx="2844000" cy="21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6573050" y="1422400"/>
            <a:ext cx="28440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530999" y="3830800"/>
            <a:ext cx="2844000" cy="21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573050" y="3830800"/>
            <a:ext cx="2844000" cy="21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441336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8950" y="1422400"/>
            <a:ext cx="8928100" cy="460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546685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- Right dark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790700" y="13392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  <a:latin typeface="KPMG Cyrillic Extralight" panose="020B0303030202040204" pitchFamily="34" charset="-52"/>
              </a:defRPr>
            </a:lvl1pPr>
          </a:lstStyle>
          <a:p>
            <a:r>
              <a:rPr lang="en-GB" dirty="0" smtClean="0"/>
              <a:t>Title Slide 2 – </a:t>
            </a:r>
            <a:br>
              <a:rPr lang="en-GB" dirty="0" smtClean="0"/>
            </a:br>
            <a:r>
              <a:rPr lang="en-GB" dirty="0" smtClean="0"/>
              <a:t>Right dark vertical image</a:t>
            </a:r>
            <a:endParaRPr lang="en-US" dirty="0"/>
          </a:p>
        </p:txBody>
      </p:sp>
      <p:sp>
        <p:nvSpPr>
          <p:cNvPr id="11" name="Freeform 19"/>
          <p:cNvSpPr>
            <a:spLocks noEditPoints="1"/>
          </p:cNvSpPr>
          <p:nvPr userDrawn="1"/>
        </p:nvSpPr>
        <p:spPr bwMode="auto">
          <a:xfrm>
            <a:off x="8195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9501" y="5036400"/>
            <a:ext cx="61632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0783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0268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1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2336184"/>
            <a:ext cx="1620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315975" y="2336184"/>
            <a:ext cx="1620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143000" y="2336184"/>
            <a:ext cx="1620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970025" y="2336184"/>
            <a:ext cx="1620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16200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315975" y="1426659"/>
            <a:ext cx="1620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4143000" y="1426659"/>
            <a:ext cx="1620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970025" y="1426659"/>
            <a:ext cx="1620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7797050" y="1426659"/>
            <a:ext cx="1620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797050" y="2336184"/>
            <a:ext cx="1620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877598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2336184"/>
            <a:ext cx="2088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768983" y="2336184"/>
            <a:ext cx="2088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49016" y="2336184"/>
            <a:ext cx="2088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29050" y="2336184"/>
            <a:ext cx="2088000" cy="3690616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8950" y="1426659"/>
            <a:ext cx="20880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768983" y="1426659"/>
            <a:ext cx="2088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049016" y="1426659"/>
            <a:ext cx="2088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7329050" y="1426659"/>
            <a:ext cx="20880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683865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WITH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963100" y="4532800"/>
            <a:ext cx="3453950" cy="14940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963100" y="1775459"/>
            <a:ext cx="3453950" cy="14940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357201" y="3191932"/>
            <a:ext cx="1191600" cy="1191600"/>
          </a:xfrm>
          <a:prstGeom prst="ellipse">
            <a:avLst/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ctr">
              <a:defRPr sz="9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963100" y="1428430"/>
            <a:ext cx="34539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963100" y="4182242"/>
            <a:ext cx="34539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8950" y="4532800"/>
            <a:ext cx="3453950" cy="14940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88950" y="4182242"/>
            <a:ext cx="34539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75459"/>
            <a:ext cx="3453950" cy="14940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8430"/>
            <a:ext cx="34539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Right Arrow 2"/>
          <p:cNvSpPr/>
          <p:nvPr userDrawn="1"/>
        </p:nvSpPr>
        <p:spPr>
          <a:xfrm rot="2655894">
            <a:off x="4100849" y="2812312"/>
            <a:ext cx="4134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 userDrawn="1"/>
        </p:nvSpPr>
        <p:spPr>
          <a:xfrm rot="18944106" flipH="1">
            <a:off x="5391752" y="2812312"/>
            <a:ext cx="4134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2" name="Right Arrow 21"/>
          <p:cNvSpPr/>
          <p:nvPr userDrawn="1"/>
        </p:nvSpPr>
        <p:spPr>
          <a:xfrm rot="18944106" flipV="1">
            <a:off x="4100849" y="4385153"/>
            <a:ext cx="4134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23" name="Right Arrow 22"/>
          <p:cNvSpPr/>
          <p:nvPr userDrawn="1"/>
        </p:nvSpPr>
        <p:spPr>
          <a:xfrm rot="2655894" flipH="1" flipV="1">
            <a:off x="5391752" y="4385153"/>
            <a:ext cx="4134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2548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69571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81375"/>
            <a:ext cx="4373150" cy="4245425"/>
          </a:xfrm>
          <a:ln w="6350">
            <a:noFill/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6659"/>
            <a:ext cx="43731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5043900" y="1781375"/>
            <a:ext cx="4373150" cy="4245425"/>
          </a:xfrm>
          <a:ln w="6350">
            <a:noFill/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5043900" y="1426659"/>
            <a:ext cx="4373150" cy="360000"/>
          </a:xfrm>
          <a:solidFill>
            <a:schemeClr val="tx2"/>
          </a:solidFill>
          <a:ln w="6350">
            <a:noFill/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8553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54324" y="4241200"/>
            <a:ext cx="4362725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54324" y="1775459"/>
            <a:ext cx="4362725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054324" y="1428430"/>
            <a:ext cx="4362725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5054324" y="3890142"/>
            <a:ext cx="4362725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8950" y="4241200"/>
            <a:ext cx="4361750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88950" y="3890142"/>
            <a:ext cx="43617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775459"/>
            <a:ext cx="4361750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88950" y="1428430"/>
            <a:ext cx="4361750" cy="3600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89962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-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64824" y="3829182"/>
            <a:ext cx="4352225" cy="22032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54324" y="1422400"/>
            <a:ext cx="4352225" cy="2204719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99450" y="3829182"/>
            <a:ext cx="4361750" cy="22032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88950" y="1422400"/>
            <a:ext cx="4361750" cy="2204719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2810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0" y="203863"/>
            <a:ext cx="859145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06286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Section divider one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172004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5" name="Freeform 19"/>
          <p:cNvSpPr>
            <a:spLocks noEditPoints="1"/>
          </p:cNvSpPr>
          <p:nvPr userDrawn="1"/>
        </p:nvSpPr>
        <p:spPr bwMode="auto">
          <a:xfrm>
            <a:off x="2236108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961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bg>
      <p:bgPr>
        <a:solidFill>
          <a:srgbClr val="6D20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Section divider two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172004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A3A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5" name="Freeform 19"/>
          <p:cNvSpPr>
            <a:spLocks noEditPoints="1"/>
          </p:cNvSpPr>
          <p:nvPr userDrawn="1"/>
        </p:nvSpPr>
        <p:spPr bwMode="auto">
          <a:xfrm>
            <a:off x="2236108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771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Section divider three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172004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5" name="Freeform 19"/>
          <p:cNvSpPr>
            <a:spLocks noEditPoints="1"/>
          </p:cNvSpPr>
          <p:nvPr userDrawn="1"/>
        </p:nvSpPr>
        <p:spPr bwMode="auto">
          <a:xfrm>
            <a:off x="2236108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1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6 -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Title slide 3</a:t>
            </a:r>
            <a:br>
              <a:rPr lang="en-GB" dirty="0" smtClean="0"/>
            </a:br>
            <a:r>
              <a:rPr lang="en-GB" dirty="0" smtClean="0"/>
              <a:t>no image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36108" y="5036400"/>
            <a:ext cx="6687092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8723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4">
    <p:bg>
      <p:bgPr>
        <a:solidFill>
          <a:srgbClr val="00A3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5200" y="1346400"/>
            <a:ext cx="6708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Section divider four title style</a:t>
            </a:r>
            <a:endParaRPr lang="en-US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172004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470A68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5" name="Freeform 19"/>
          <p:cNvSpPr>
            <a:spLocks noEditPoints="1"/>
          </p:cNvSpPr>
          <p:nvPr userDrawn="1"/>
        </p:nvSpPr>
        <p:spPr bwMode="auto">
          <a:xfrm>
            <a:off x="2236108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153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6" name="Rectangle 6"/>
          <p:cNvSpPr>
            <a:spLocks noChangeArrowheads="1"/>
          </p:cNvSpPr>
          <p:nvPr userDrawn="1"/>
        </p:nvSpPr>
        <p:spPr bwMode="gray">
          <a:xfrm>
            <a:off x="1704313" y="6233914"/>
            <a:ext cx="3204000" cy="22659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</a:p>
        </p:txBody>
      </p:sp>
      <p:sp>
        <p:nvSpPr>
          <p:cNvPr id="20" name="Freeform 19"/>
          <p:cNvSpPr>
            <a:spLocks noEditPoints="1"/>
          </p:cNvSpPr>
          <p:nvPr userDrawn="1"/>
        </p:nvSpPr>
        <p:spPr bwMode="auto">
          <a:xfrm>
            <a:off x="488950" y="6233914"/>
            <a:ext cx="545578" cy="223557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21035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gray">
          <a:xfrm>
            <a:off x="1704313" y="6233914"/>
            <a:ext cx="3168000" cy="22659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0" tIns="0" rIns="0" bIns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</a:p>
        </p:txBody>
      </p:sp>
      <p:sp>
        <p:nvSpPr>
          <p:cNvPr id="16" name="Freeform 15"/>
          <p:cNvSpPr>
            <a:spLocks noEditPoints="1"/>
          </p:cNvSpPr>
          <p:nvPr userDrawn="1"/>
        </p:nvSpPr>
        <p:spPr bwMode="auto">
          <a:xfrm>
            <a:off x="488950" y="6233914"/>
            <a:ext cx="545578" cy="223557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8950" y="451575"/>
            <a:ext cx="8591450" cy="72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8950" y="1422400"/>
            <a:ext cx="8591450" cy="46044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901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PORT 2 COLUMN AND COVER LETTER RUN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177925"/>
            <a:ext cx="4370388" cy="4843462"/>
          </a:xfrm>
        </p:spPr>
        <p:txBody>
          <a:bodyPr/>
          <a:lstStyle>
            <a:lvl1pPr>
              <a:defRPr sz="800" baseline="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47876" y="1177925"/>
            <a:ext cx="4369173" cy="4843462"/>
          </a:xfrm>
          <a:ln w="6350">
            <a:noFill/>
          </a:ln>
        </p:spPr>
        <p:txBody>
          <a:bodyPr lIns="0" tIns="0"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88950" y="451705"/>
            <a:ext cx="4370388" cy="365356"/>
          </a:xfrm>
        </p:spPr>
        <p:txBody>
          <a:bodyPr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Freeform 19"/>
          <p:cNvSpPr>
            <a:spLocks noEditPoints="1"/>
          </p:cNvSpPr>
          <p:nvPr userDrawn="1"/>
        </p:nvSpPr>
        <p:spPr bwMode="auto">
          <a:xfrm>
            <a:off x="488950" y="6320118"/>
            <a:ext cx="4602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75900" y="6320118"/>
            <a:ext cx="3168000" cy="226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  <a:endParaRPr lang="ru-RU" sz="600" kern="1200" noProof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Shape 8"/>
          <p:cNvSpPr txBox="1">
            <a:spLocks/>
          </p:cNvSpPr>
          <p:nvPr userDrawn="1"/>
        </p:nvSpPr>
        <p:spPr>
          <a:xfrm>
            <a:off x="8916271" y="6320118"/>
            <a:ext cx="500778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72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"/>
            <a:ext cx="9906000" cy="685694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659580" y="820739"/>
            <a:ext cx="3739884" cy="754061"/>
          </a:xfrm>
        </p:spPr>
        <p:txBody>
          <a:bodyPr/>
          <a:lstStyle>
            <a:lvl1pPr>
              <a:lnSpc>
                <a:spcPct val="70000"/>
              </a:lnSpc>
              <a:defRPr sz="4400" b="0">
                <a:solidFill>
                  <a:srgbClr val="00338D"/>
                </a:solidFill>
                <a:latin typeface="KPMG Cyrillic Extralight" panose="020B0303030202040204" pitchFamily="34" charset="0"/>
                <a:cs typeface="Kokila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59580" y="2070735"/>
            <a:ext cx="3740400" cy="3267075"/>
          </a:xfrm>
        </p:spPr>
        <p:txBody>
          <a:bodyPr/>
          <a:lstStyle>
            <a:lvl1pPr>
              <a:defRPr>
                <a:solidFill>
                  <a:srgbClr val="00338D"/>
                </a:solidFill>
              </a:defRPr>
            </a:lvl1pPr>
            <a:lvl2pPr>
              <a:defRPr>
                <a:solidFill>
                  <a:srgbClr val="00338D"/>
                </a:solidFill>
              </a:defRPr>
            </a:lvl2pPr>
            <a:lvl3pPr>
              <a:buClr>
                <a:schemeClr val="bg1"/>
              </a:buClr>
              <a:defRPr>
                <a:solidFill>
                  <a:srgbClr val="00338D"/>
                </a:solidFill>
              </a:defRPr>
            </a:lvl3pPr>
            <a:lvl4pPr>
              <a:buClr>
                <a:schemeClr val="bg1"/>
              </a:buClr>
              <a:defRPr>
                <a:solidFill>
                  <a:srgbClr val="00338D"/>
                </a:solidFill>
              </a:defRPr>
            </a:lvl4pPr>
            <a:lvl5pPr>
              <a:buClr>
                <a:schemeClr val="bg1"/>
              </a:buClr>
              <a:defRPr>
                <a:solidFill>
                  <a:srgbClr val="00338D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Freeform 19"/>
          <p:cNvSpPr>
            <a:spLocks noEditPoints="1"/>
          </p:cNvSpPr>
          <p:nvPr userDrawn="1"/>
        </p:nvSpPr>
        <p:spPr bwMode="auto">
          <a:xfrm>
            <a:off x="4659580" y="6320118"/>
            <a:ext cx="4248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rgbClr val="0033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859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/>
          <p:nvPr userDrawn="1"/>
        </p:nvSpPr>
        <p:spPr>
          <a:xfrm>
            <a:off x="3" y="0"/>
            <a:ext cx="828672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4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Freeform 19"/>
          <p:cNvSpPr>
            <a:spLocks noEditPoints="1"/>
          </p:cNvSpPr>
          <p:nvPr userDrawn="1"/>
        </p:nvSpPr>
        <p:spPr bwMode="auto">
          <a:xfrm>
            <a:off x="1715999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15999" y="5240339"/>
            <a:ext cx="7375525" cy="554037"/>
          </a:xfrm>
        </p:spPr>
        <p:txBody>
          <a:bodyPr/>
          <a:lstStyle>
            <a:lvl1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715999" y="6029325"/>
            <a:ext cx="7375525" cy="119064"/>
          </a:xfrm>
        </p:spPr>
        <p:txBody>
          <a:bodyPr/>
          <a:lstStyle>
            <a:lvl1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15999" y="4313239"/>
            <a:ext cx="7375525" cy="554037"/>
          </a:xfrm>
        </p:spPr>
        <p:txBody>
          <a:bodyPr/>
          <a:lstStyle>
            <a:lvl1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338" y="3061555"/>
            <a:ext cx="1325883" cy="38100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56"/>
          <a:stretch/>
        </p:blipFill>
        <p:spPr>
          <a:xfrm>
            <a:off x="1715999" y="3061555"/>
            <a:ext cx="1240265" cy="384049"/>
          </a:xfrm>
          <a:prstGeom prst="rect">
            <a:avLst/>
          </a:prstGeom>
        </p:spPr>
      </p:pic>
      <p:sp>
        <p:nvSpPr>
          <p:cNvPr id="20" name="Rectangle 19">
            <a:hlinkClick r:id="rId3"/>
          </p:cNvPr>
          <p:cNvSpPr>
            <a:spLocks noChangeArrowheads="1"/>
          </p:cNvSpPr>
          <p:nvPr userDrawn="1"/>
        </p:nvSpPr>
        <p:spPr bwMode="auto">
          <a:xfrm>
            <a:off x="1712634" y="3554085"/>
            <a:ext cx="189831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GB" sz="1100" b="1" i="0" kern="0" dirty="0" smtClean="0">
                <a:solidFill>
                  <a:srgbClr val="00338D"/>
                </a:solidFill>
                <a:latin typeface="+mn-lt"/>
                <a:cs typeface="Univers for KPMG"/>
              </a:rPr>
              <a:t>kpmg.ru</a:t>
            </a:r>
          </a:p>
        </p:txBody>
      </p:sp>
      <p:sp>
        <p:nvSpPr>
          <p:cNvPr id="21" name="Rectangle 20">
            <a:hlinkClick r:id="rId4"/>
          </p:cNvPr>
          <p:cNvSpPr>
            <a:spLocks noChangeArrowheads="1"/>
          </p:cNvSpPr>
          <p:nvPr userDrawn="1"/>
        </p:nvSpPr>
        <p:spPr bwMode="auto">
          <a:xfrm>
            <a:off x="4784636" y="3554085"/>
            <a:ext cx="123825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defPPr>
              <a:defRPr lang="en-US"/>
            </a:defPPr>
            <a:lvl1pPr marL="0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0291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0583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0874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1165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1456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1748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72039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82330" algn="l" defTabSz="410291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100" b="1" i="0" kern="0" dirty="0" smtClean="0">
                <a:solidFill>
                  <a:schemeClr val="tx2"/>
                </a:solidFill>
                <a:latin typeface="+mn-lt"/>
                <a:ea typeface="Univers for KPMG" pitchFamily="18" charset="0"/>
                <a:cs typeface="Univers for KPMG"/>
              </a:rPr>
              <a:t>kpmg.com/app</a:t>
            </a:r>
            <a:endParaRPr lang="en-GB" sz="1100" b="1" i="0" kern="0" dirty="0">
              <a:solidFill>
                <a:schemeClr val="tx2"/>
              </a:solidFill>
              <a:latin typeface="+mn-lt"/>
              <a:cs typeface="Univers for KPMG"/>
            </a:endParaRPr>
          </a:p>
        </p:txBody>
      </p:sp>
    </p:spTree>
    <p:extLst>
      <p:ext uri="{BB962C8B-B14F-4D97-AF65-F5344CB8AC3E}">
        <p14:creationId xmlns:p14="http://schemas.microsoft.com/office/powerpoint/2010/main" val="32672736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pos="312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076D7DA-45DD-4D34-A48B-1C3796D20448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318D0E1-6172-4638-BCC1-0B70ED483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9076D7DA-45DD-4D34-A48B-1C3796D20448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C318D0E1-6172-4638-BCC1-0B70ED483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842368" y="-1588"/>
            <a:ext cx="61913" cy="31273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797654" y="-1588"/>
            <a:ext cx="30956" cy="31273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777017" y="-1588"/>
            <a:ext cx="10319" cy="312738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725422" y="-1588"/>
            <a:ext cx="27517" cy="312738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23"/>
          <p:cNvGrpSpPr>
            <a:grpSpLocks/>
          </p:cNvGrpSpPr>
          <p:nvPr userDrawn="1"/>
        </p:nvGrpSpPr>
        <p:grpSpPr bwMode="auto">
          <a:xfrm>
            <a:off x="9615356" y="1"/>
            <a:ext cx="103188" cy="333375"/>
            <a:chOff x="8875715" y="-787"/>
            <a:chExt cx="95251" cy="295141"/>
          </a:xfrm>
        </p:grpSpPr>
        <p:sp>
          <p:nvSpPr>
            <p:cNvPr id="8" name="Прямоугольник 7"/>
            <p:cNvSpPr/>
            <p:nvPr/>
          </p:nvSpPr>
          <p:spPr bwMode="invGray">
            <a:xfrm>
              <a:off x="8915402" y="-787"/>
              <a:ext cx="55564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0" name="Номер слайда 1"/>
          <p:cNvSpPr txBox="1">
            <a:spLocks/>
          </p:cNvSpPr>
          <p:nvPr userDrawn="1"/>
        </p:nvSpPr>
        <p:spPr>
          <a:xfrm>
            <a:off x="8817372" y="1"/>
            <a:ext cx="894292" cy="3397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3E31E0-32D2-4450-97A1-3D2FED62FF58}" type="slidenum">
              <a:rPr lang="ru-RU" smtClean="0">
                <a:solidFill>
                  <a:schemeClr val="bg1"/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842368" y="-1588"/>
            <a:ext cx="61913" cy="31273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797654" y="-1588"/>
            <a:ext cx="30956" cy="312738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777017" y="-1588"/>
            <a:ext cx="10319" cy="312738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725422" y="-1588"/>
            <a:ext cx="27517" cy="312738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23"/>
          <p:cNvGrpSpPr>
            <a:grpSpLocks/>
          </p:cNvGrpSpPr>
          <p:nvPr userDrawn="1"/>
        </p:nvGrpSpPr>
        <p:grpSpPr bwMode="auto">
          <a:xfrm>
            <a:off x="9615356" y="1"/>
            <a:ext cx="103188" cy="333375"/>
            <a:chOff x="8875715" y="-787"/>
            <a:chExt cx="95251" cy="295141"/>
          </a:xfrm>
        </p:grpSpPr>
        <p:sp>
          <p:nvSpPr>
            <p:cNvPr id="8" name="Прямоугольник 7"/>
            <p:cNvSpPr/>
            <p:nvPr/>
          </p:nvSpPr>
          <p:spPr bwMode="invGray">
            <a:xfrm>
              <a:off x="8915402" y="-787"/>
              <a:ext cx="55564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0" name="Номер слайда 26"/>
          <p:cNvSpPr>
            <a:spLocks noGrp="1"/>
          </p:cNvSpPr>
          <p:nvPr userDrawn="1">
            <p:ph type="sldNum" sz="quarter" idx="10"/>
          </p:nvPr>
        </p:nvSpPr>
        <p:spPr>
          <a:xfrm>
            <a:off x="8855208" y="1588"/>
            <a:ext cx="825500" cy="366712"/>
          </a:xfrm>
          <a:prstGeom prst="rect">
            <a:avLst/>
          </a:prstGeo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EAFB09-25AC-48D5-B802-B3FE02ACFC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Дата 2"/>
          <p:cNvSpPr>
            <a:spLocks noGrp="1"/>
          </p:cNvSpPr>
          <p:nvPr>
            <p:ph type="dt" sz="half" idx="11"/>
          </p:nvPr>
        </p:nvSpPr>
        <p:spPr>
          <a:xfrm>
            <a:off x="8072702" y="6356350"/>
            <a:ext cx="1542654" cy="2349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b="1">
                <a:solidFill>
                  <a:prstClr val="black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DD9A366-CC01-4EB5-8B43-9DDA8E48AC55}" type="datetime8">
              <a:rPr lang="ru-RU"/>
              <a:pPr>
                <a:defRPr/>
              </a:pPr>
              <a:t>17.06.2019 15:48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 - Left dark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" y="0"/>
            <a:ext cx="9906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036911" y="1339200"/>
            <a:ext cx="5440464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Title slide 4</a:t>
            </a:r>
            <a:br>
              <a:rPr lang="en-GB" dirty="0" smtClean="0"/>
            </a:br>
            <a:r>
              <a:rPr lang="en-GB" dirty="0" smtClean="0"/>
              <a:t>dark left vertical image</a:t>
            </a:r>
            <a:endParaRPr lang="en-US" dirty="0"/>
          </a:p>
        </p:txBody>
      </p:sp>
      <p:sp>
        <p:nvSpPr>
          <p:cNvPr id="9" name="Freeform 19"/>
          <p:cNvSpPr>
            <a:spLocks noEditPoints="1"/>
          </p:cNvSpPr>
          <p:nvPr userDrawn="1"/>
        </p:nvSpPr>
        <p:spPr bwMode="auto">
          <a:xfrm>
            <a:off x="4065711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065711" y="5036400"/>
            <a:ext cx="5411664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87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- Right light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790700" y="1339200"/>
            <a:ext cx="6192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Title Slide 5 – </a:t>
            </a:r>
            <a:br>
              <a:rPr lang="en-GB" dirty="0" smtClean="0"/>
            </a:br>
            <a:r>
              <a:rPr lang="en-GB" dirty="0" smtClean="0"/>
              <a:t>Left light vertical image</a:t>
            </a:r>
            <a:endParaRPr lang="en-US" dirty="0"/>
          </a:p>
        </p:txBody>
      </p:sp>
      <p:sp>
        <p:nvSpPr>
          <p:cNvPr id="11" name="Freeform 19"/>
          <p:cNvSpPr>
            <a:spLocks noEditPoints="1"/>
          </p:cNvSpPr>
          <p:nvPr userDrawn="1"/>
        </p:nvSpPr>
        <p:spPr bwMode="auto">
          <a:xfrm>
            <a:off x="819500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9501" y="5036400"/>
            <a:ext cx="6163200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09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 - Left light vertica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0" y="0"/>
            <a:ext cx="9906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36911" y="1339200"/>
            <a:ext cx="5440464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Title slide 6</a:t>
            </a:r>
            <a:br>
              <a:rPr lang="en-GB" dirty="0" smtClean="0"/>
            </a:br>
            <a:r>
              <a:rPr lang="en-GB" dirty="0" smtClean="0"/>
              <a:t>light right vertical image</a:t>
            </a:r>
            <a:endParaRPr lang="en-US" dirty="0"/>
          </a:p>
        </p:txBody>
      </p:sp>
      <p:sp>
        <p:nvSpPr>
          <p:cNvPr id="11" name="Freeform 19"/>
          <p:cNvSpPr>
            <a:spLocks noEditPoints="1"/>
          </p:cNvSpPr>
          <p:nvPr userDrawn="1"/>
        </p:nvSpPr>
        <p:spPr bwMode="auto">
          <a:xfrm>
            <a:off x="4065711" y="784800"/>
            <a:ext cx="7776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065711" y="5036400"/>
            <a:ext cx="5411664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92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ter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5046663" y="445724"/>
            <a:ext cx="4378758" cy="365356"/>
          </a:xfrm>
        </p:spPr>
        <p:txBody>
          <a:bodyPr lIns="144000"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88950" y="445724"/>
            <a:ext cx="4370388" cy="365356"/>
          </a:xfrm>
        </p:spPr>
        <p:txBody>
          <a:bodyPr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177924"/>
            <a:ext cx="4370388" cy="4843463"/>
          </a:xfrm>
        </p:spPr>
        <p:txBody>
          <a:bodyPr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61064" y="1177924"/>
            <a:ext cx="4355985" cy="4843463"/>
          </a:xfrm>
          <a:ln w="6350">
            <a:solidFill>
              <a:schemeClr val="tx2"/>
            </a:solidFill>
          </a:ln>
        </p:spPr>
        <p:txBody>
          <a:bodyPr lIns="144000" tIns="72000"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5047877" y="1177924"/>
            <a:ext cx="91081" cy="4843463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l"/>
            <a:endParaRPr lang="en-GB" sz="15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875900" y="6320118"/>
            <a:ext cx="3168000" cy="226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</a:t>
            </a:r>
            <a:b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</a:p>
        </p:txBody>
      </p:sp>
      <p:sp>
        <p:nvSpPr>
          <p:cNvPr id="23" name="Shape 8"/>
          <p:cNvSpPr txBox="1">
            <a:spLocks/>
          </p:cNvSpPr>
          <p:nvPr userDrawn="1"/>
        </p:nvSpPr>
        <p:spPr>
          <a:xfrm>
            <a:off x="8928000" y="6320118"/>
            <a:ext cx="500778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0" name="Freeform 19"/>
          <p:cNvSpPr>
            <a:spLocks noEditPoints="1"/>
          </p:cNvSpPr>
          <p:nvPr userDrawn="1"/>
        </p:nvSpPr>
        <p:spPr bwMode="auto">
          <a:xfrm>
            <a:off x="809508" y="6301079"/>
            <a:ext cx="460200" cy="187489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rgbClr val="0033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66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ter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5046663" y="445724"/>
            <a:ext cx="4378758" cy="365356"/>
          </a:xfrm>
        </p:spPr>
        <p:txBody>
          <a:bodyPr lIns="144000"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88950" y="445724"/>
            <a:ext cx="4370388" cy="365356"/>
          </a:xfrm>
        </p:spPr>
        <p:txBody>
          <a:bodyPr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177924"/>
            <a:ext cx="4370388" cy="4843463"/>
          </a:xfrm>
        </p:spPr>
        <p:txBody>
          <a:bodyPr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61064" y="1177924"/>
            <a:ext cx="4355985" cy="4843463"/>
          </a:xfrm>
          <a:ln w="6350">
            <a:solidFill>
              <a:schemeClr val="tx2"/>
            </a:solidFill>
          </a:ln>
        </p:spPr>
        <p:txBody>
          <a:bodyPr lIns="144000" tIns="72000"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5046663" y="1177924"/>
            <a:ext cx="91081" cy="4843463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l"/>
            <a:endParaRPr lang="en-GB" sz="15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875900" y="6320118"/>
            <a:ext cx="3168000" cy="226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</a:t>
            </a:r>
            <a:b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</a:p>
        </p:txBody>
      </p:sp>
      <p:sp>
        <p:nvSpPr>
          <p:cNvPr id="23" name="Shape 8"/>
          <p:cNvSpPr txBox="1">
            <a:spLocks/>
          </p:cNvSpPr>
          <p:nvPr userDrawn="1"/>
        </p:nvSpPr>
        <p:spPr>
          <a:xfrm>
            <a:off x="8928000" y="6320118"/>
            <a:ext cx="500778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0" name="Freeform 19"/>
          <p:cNvSpPr>
            <a:spLocks noEditPoints="1"/>
          </p:cNvSpPr>
          <p:nvPr userDrawn="1"/>
        </p:nvSpPr>
        <p:spPr bwMode="auto">
          <a:xfrm>
            <a:off x="809508" y="6301079"/>
            <a:ext cx="460200" cy="187489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rgbClr val="0033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102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ter important notice comb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88950" y="1177925"/>
            <a:ext cx="4370388" cy="4843462"/>
          </a:xfrm>
        </p:spPr>
        <p:txBody>
          <a:bodyPr/>
          <a:lstStyle>
            <a:lvl1pPr>
              <a:defRPr sz="800" baseline="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046662" y="1177925"/>
            <a:ext cx="4370387" cy="4843462"/>
          </a:xfrm>
          <a:ln w="6350">
            <a:noFill/>
          </a:ln>
        </p:spPr>
        <p:txBody>
          <a:bodyPr lIns="0" tIns="0"/>
          <a:lstStyle>
            <a:lvl1pPr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75900" y="6320118"/>
            <a:ext cx="3168000" cy="226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АО «КПМГ», компания, зарегистрированная в соответствии с законодательством Российской Федерации, член сети независимых фирм КПМГ, входящих </a:t>
            </a:r>
            <a:b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в ассоциацию 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Cooperative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 (“KPMG </a:t>
            </a:r>
            <a:r>
              <a:rPr lang="ru-RU" sz="600" kern="1200" noProof="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International</a:t>
            </a:r>
            <a:r>
              <a:rPr lang="ru-RU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”), зарегистрированную по законодательству Швейцарии.</a:t>
            </a:r>
          </a:p>
        </p:txBody>
      </p:sp>
      <p:sp>
        <p:nvSpPr>
          <p:cNvPr id="17" name="Shape 8"/>
          <p:cNvSpPr txBox="1">
            <a:spLocks/>
          </p:cNvSpPr>
          <p:nvPr userDrawn="1"/>
        </p:nvSpPr>
        <p:spPr>
          <a:xfrm>
            <a:off x="8928000" y="6320118"/>
            <a:ext cx="500778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88950" y="445724"/>
            <a:ext cx="4370388" cy="365356"/>
          </a:xfrm>
        </p:spPr>
        <p:txBody>
          <a:bodyPr/>
          <a:lstStyle>
            <a:lvl1pPr>
              <a:spcAft>
                <a:spcPts val="300"/>
              </a:spcAft>
              <a:defRPr sz="800"/>
            </a:lvl1pPr>
            <a:lvl2pPr>
              <a:spcAft>
                <a:spcPts val="300"/>
              </a:spcAft>
              <a:defRPr sz="8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reeform 19"/>
          <p:cNvSpPr>
            <a:spLocks noEditPoints="1"/>
          </p:cNvSpPr>
          <p:nvPr userDrawn="1"/>
        </p:nvSpPr>
        <p:spPr bwMode="auto">
          <a:xfrm>
            <a:off x="809508" y="6301079"/>
            <a:ext cx="460200" cy="187489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rgbClr val="0033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5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8950" y="451575"/>
            <a:ext cx="8918244" cy="72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951" y="1422400"/>
            <a:ext cx="8918242" cy="460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" name="Shape 8"/>
          <p:cNvSpPr txBox="1">
            <a:spLocks/>
          </p:cNvSpPr>
          <p:nvPr userDrawn="1"/>
        </p:nvSpPr>
        <p:spPr>
          <a:xfrm>
            <a:off x="9027000" y="6320118"/>
            <a:ext cx="390050" cy="149412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9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4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10" r:id="rId2"/>
    <p:sldLayoutId id="2147483680" r:id="rId3"/>
    <p:sldLayoutId id="2147483703" r:id="rId4"/>
    <p:sldLayoutId id="2147483661" r:id="rId5"/>
    <p:sldLayoutId id="2147483709" r:id="rId6"/>
    <p:sldLayoutId id="2147483707" r:id="rId7"/>
    <p:sldLayoutId id="2147483729" r:id="rId8"/>
    <p:sldLayoutId id="2147483708" r:id="rId9"/>
    <p:sldLayoutId id="2147483723" r:id="rId10"/>
    <p:sldLayoutId id="2147483726" r:id="rId11"/>
    <p:sldLayoutId id="2147483730" r:id="rId12"/>
    <p:sldLayoutId id="2147483666" r:id="rId13"/>
    <p:sldLayoutId id="2147483705" r:id="rId14"/>
    <p:sldLayoutId id="2147483689" r:id="rId15"/>
    <p:sldLayoutId id="2147483690" r:id="rId16"/>
    <p:sldLayoutId id="2147483692" r:id="rId17"/>
    <p:sldLayoutId id="2147483693" r:id="rId18"/>
    <p:sldLayoutId id="2147483694" r:id="rId19"/>
    <p:sldLayoutId id="2147483695" r:id="rId20"/>
    <p:sldLayoutId id="2147483701" r:id="rId21"/>
    <p:sldLayoutId id="2147483697" r:id="rId22"/>
    <p:sldLayoutId id="2147483698" r:id="rId23"/>
    <p:sldLayoutId id="2147483699" r:id="rId24"/>
    <p:sldLayoutId id="2147483711" r:id="rId25"/>
    <p:sldLayoutId id="2147483712" r:id="rId26"/>
    <p:sldLayoutId id="2147483682" r:id="rId27"/>
    <p:sldLayoutId id="2147483683" r:id="rId28"/>
    <p:sldLayoutId id="2147483684" r:id="rId29"/>
    <p:sldLayoutId id="2147483685" r:id="rId30"/>
    <p:sldLayoutId id="2147483720" r:id="rId31"/>
    <p:sldLayoutId id="2147483721" r:id="rId32"/>
    <p:sldLayoutId id="2147483719" r:id="rId33"/>
    <p:sldLayoutId id="2147483728" r:id="rId34"/>
    <p:sldLayoutId id="2147483667" r:id="rId35"/>
    <p:sldLayoutId id="2147483731" r:id="rId36"/>
    <p:sldLayoutId id="2147483732" r:id="rId37"/>
    <p:sldLayoutId id="2147483733" r:id="rId38"/>
    <p:sldLayoutId id="2147483734" r:id="rId3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4800" kern="1200">
          <a:solidFill>
            <a:schemeClr val="tx2"/>
          </a:solidFill>
          <a:latin typeface="KPMG Cyrillic Extralight" panose="020B0303030202040204" pitchFamily="34" charset="-52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9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900" kern="1200">
          <a:solidFill>
            <a:schemeClr val="tx2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900" kern="1200">
          <a:solidFill>
            <a:schemeClr val="tx2"/>
          </a:solidFill>
          <a:latin typeface="+mn-lt"/>
          <a:ea typeface="+mn-ea"/>
          <a:cs typeface="+mn-cs"/>
        </a:defRPr>
      </a:lvl3pPr>
      <a:lvl4pPr marL="36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57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9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980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93" userDrawn="1">
          <p15:clr>
            <a:srgbClr val="F26B43"/>
          </p15:clr>
        </p15:guide>
        <p15:guide id="2" pos="308" userDrawn="1">
          <p15:clr>
            <a:srgbClr val="F26B43"/>
          </p15:clr>
        </p15:guide>
        <p15:guide id="3" pos="5932" userDrawn="1">
          <p15:clr>
            <a:srgbClr val="F26B43"/>
          </p15:clr>
        </p15:guide>
        <p15:guide id="4" orient="horz" pos="742" userDrawn="1">
          <p15:clr>
            <a:srgbClr val="F26B43"/>
          </p15:clr>
        </p15:guide>
        <p15:guide id="6" orient="horz" pos="279" userDrawn="1">
          <p15:clr>
            <a:srgbClr val="F26B43"/>
          </p15:clr>
        </p15:guide>
        <p15:guide id="7" orient="horz" pos="896" userDrawn="1">
          <p15:clr>
            <a:srgbClr val="F26B43"/>
          </p15:clr>
        </p15:guide>
        <p15:guide id="8" pos="3061" userDrawn="1">
          <p15:clr>
            <a:srgbClr val="F26B43"/>
          </p15:clr>
        </p15:guide>
        <p15:guide id="9" pos="31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fin.ru/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3438" y="839153"/>
            <a:ext cx="2185147" cy="359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>
              <a:defRPr/>
            </a:pPr>
            <a:endParaRPr sz="15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7030" y="672354"/>
            <a:ext cx="3350559" cy="672353"/>
          </a:xfrm>
          <a:custGeom>
            <a:avLst/>
            <a:gdLst/>
            <a:ahLst/>
            <a:cxnLst/>
            <a:rect l="l" t="t" r="r" b="b"/>
            <a:pathLst>
              <a:path w="3505200" h="762000">
                <a:moveTo>
                  <a:pt x="0" y="762000"/>
                </a:moveTo>
                <a:lnTo>
                  <a:pt x="3505200" y="762000"/>
                </a:lnTo>
                <a:lnTo>
                  <a:pt x="3505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806867">
              <a:defRPr/>
            </a:pPr>
            <a:endParaRPr sz="15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4821" y="1997896"/>
            <a:ext cx="0" cy="1985122"/>
          </a:xfrm>
          <a:custGeom>
            <a:avLst/>
            <a:gdLst/>
            <a:ahLst/>
            <a:cxnLst/>
            <a:rect l="l" t="t" r="r" b="b"/>
            <a:pathLst>
              <a:path h="2249804">
                <a:moveTo>
                  <a:pt x="0" y="0"/>
                </a:moveTo>
                <a:lnTo>
                  <a:pt x="0" y="2249424"/>
                </a:lnTo>
              </a:path>
            </a:pathLst>
          </a:custGeom>
          <a:ln w="76200">
            <a:solidFill>
              <a:srgbClr val="096234"/>
            </a:solidFill>
          </a:ln>
        </p:spPr>
        <p:txBody>
          <a:bodyPr wrap="square" lIns="0" tIns="0" rIns="0" bIns="0" rtlCol="0"/>
          <a:lstStyle/>
          <a:p>
            <a:pPr defTabSz="806867">
              <a:defRPr/>
            </a:pPr>
            <a:endParaRPr sz="15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92429" y="2046876"/>
            <a:ext cx="0" cy="1985122"/>
          </a:xfrm>
          <a:custGeom>
            <a:avLst/>
            <a:gdLst/>
            <a:ahLst/>
            <a:cxnLst/>
            <a:rect l="l" t="t" r="r" b="b"/>
            <a:pathLst>
              <a:path h="2249804">
                <a:moveTo>
                  <a:pt x="0" y="0"/>
                </a:moveTo>
                <a:lnTo>
                  <a:pt x="0" y="2249424"/>
                </a:lnTo>
              </a:path>
            </a:pathLst>
          </a:custGeom>
          <a:ln w="76200">
            <a:solidFill>
              <a:srgbClr val="096234"/>
            </a:solidFill>
          </a:ln>
        </p:spPr>
        <p:txBody>
          <a:bodyPr wrap="square" lIns="0" tIns="0" rIns="0" bIns="0" rtlCol="0"/>
          <a:lstStyle/>
          <a:p>
            <a:pPr defTabSz="806867">
              <a:defRPr/>
            </a:pPr>
            <a:endParaRPr sz="158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98616" y="1019147"/>
            <a:ext cx="7605692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ИЗМЕНЕНИЕ ПОРЯДКА ПРИМЕНЕНИЯ КОСГУ </a:t>
            </a:r>
            <a:b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</a:br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в 2019 году</a:t>
            </a:r>
            <a:b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</a:br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Приказ МФ РФ от 29.11.2017 № 209Н</a:t>
            </a:r>
            <a:b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</a:br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в редакции приказа от 30.11.2018  </a:t>
            </a: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Impact" pitchFamily="34" charset="0"/>
              </a:rPr>
              <a:t>№ 246н </a:t>
            </a:r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/>
            </a:r>
            <a:b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</a:br>
            <a:r>
              <a:rPr lang="ru-RU" altLang="ru-RU" sz="2800" dirty="0" smtClean="0">
                <a:solidFill>
                  <a:srgbClr val="002060"/>
                </a:solidFill>
                <a:latin typeface="Impact" pitchFamily="34" charset="0"/>
              </a:rPr>
              <a:t>в ред. Приказ Минфина от 13.05.2019 №69н</a:t>
            </a:r>
            <a:endParaRPr lang="ru-RU" altLang="ru-RU" sz="2800" dirty="0">
              <a:solidFill>
                <a:srgbClr val="002060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6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BA04E1-08D7-46A2-B712-DF72CA63EFC2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-1720" y="241162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120 «ДОХОДЫ ОТ СОБСТВЕННОСТИ»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73446" y="596349"/>
          <a:ext cx="9359107" cy="6622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99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2018 г.</a:t>
                      </a:r>
                      <a:endParaRPr lang="ru-RU" sz="13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2019 г. (</a:t>
                      </a:r>
                      <a:r>
                        <a:rPr lang="ru-RU" sz="1300" b="1" i="1" dirty="0" smtClean="0">
                          <a:solidFill>
                            <a:srgbClr val="43B02A"/>
                          </a:solidFill>
                        </a:rPr>
                        <a:t>ИЗМЕНЕНИЯ в 209н</a:t>
                      </a:r>
                      <a:r>
                        <a:rPr lang="ru-RU" sz="1300" b="1" dirty="0" smtClean="0"/>
                        <a:t>)</a:t>
                      </a:r>
                      <a:endParaRPr lang="ru-RU" sz="13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44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операционной аренды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операционной аренды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44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 Доходы от финансовой аренды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 Доходы от финансовой аренды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67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 Платежи при пользовании природными ресурсами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Платежи при пользовании природными ресурсами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67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 Проценты по депозитам, остаткам денежных средств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Проценты по депозитам, остаткам денежных средств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67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 Проценты по предоставленным заимствованиям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Проценты по предоставленным заимствованиям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44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 Проценты по иным финансовым инструментам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Проценты по иным финансовым инструментам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 Дивиденды от объектов инвестирования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3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Дивиденды от объектов инвестирования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effectLst/>
                        </a:rPr>
                        <a:t>Подстатья</a:t>
                      </a:r>
                      <a:r>
                        <a:rPr lang="ru-RU" sz="1300" kern="1200" baseline="0" dirty="0" smtClean="0">
                          <a:effectLst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 Доходы от предоставления неисключительных прав на результаты интеллектуальной деятельности и средства индивидуализации</a:t>
                      </a:r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</a:t>
                      </a:r>
                      <a:r>
                        <a:rPr lang="ru-RU" sz="1300" b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Доходы от предоставления неисключительных прав на результаты интеллектуальной деятельности и средства индивидуализации (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1" kern="1200" baseline="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было 129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3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129 Иные доходы от собственности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</a:t>
                      </a:r>
                      <a:r>
                        <a:rPr lang="ru-RU" sz="1300" b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Иные доходы от собственности </a:t>
                      </a:r>
                      <a:r>
                        <a:rPr lang="ru-RU" sz="1300" b="1" i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(было 12А)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ru-RU" sz="1400" b="1" dirty="0" smtClean="0"/>
                        <a:t>Подстатья 12А Доли в прибылях (убытках) объектов инвестирования (</a:t>
                      </a:r>
                      <a:r>
                        <a:rPr lang="ru-RU" sz="1400" b="1" i="1" dirty="0" smtClean="0">
                          <a:solidFill>
                            <a:srgbClr val="43B02A"/>
                          </a:solidFill>
                        </a:rPr>
                        <a:t>было 129</a:t>
                      </a:r>
                      <a:r>
                        <a:rPr lang="ru-RU" sz="1400" b="1" dirty="0" smtClean="0"/>
                        <a:t>)</a:t>
                      </a:r>
                      <a:endParaRPr lang="ru-RU" sz="1300" b="1" i="1" kern="1200" dirty="0" smtClean="0">
                        <a:solidFill>
                          <a:srgbClr val="43B02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3">
                <a:tc>
                  <a:txBody>
                    <a:bodyPr/>
                    <a:lstStyle/>
                    <a:p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12K</a:t>
                      </a:r>
                      <a:r>
                        <a:rPr lang="ru-RU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концессионной платы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67">
                <a:tc>
                  <a:txBody>
                    <a:bodyPr/>
                    <a:lstStyle/>
                    <a:p>
                      <a:endParaRPr lang="ru-RU" sz="13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12T</a:t>
                      </a:r>
                      <a:r>
                        <a:rPr lang="ru-RU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простого товарищества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68"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165851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Полное 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EEB3A5-D7EA-4D23-9E31-60677C8EBEC6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-1720" y="271476"/>
            <a:ext cx="990772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130 «Доходы от оказания платных услуг (работ), компенсаций затрат»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193318"/>
              </p:ext>
            </p:extLst>
          </p:nvPr>
        </p:nvGraphicFramePr>
        <p:xfrm>
          <a:off x="194337" y="1268364"/>
          <a:ext cx="9359107" cy="55438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2018 г.</a:t>
                      </a:r>
                      <a:endParaRPr lang="ru-RU" sz="1500" b="1" dirty="0"/>
                    </a:p>
                  </a:txBody>
                  <a:tcPr marL="89481" marR="89481" marT="41291" marB="4129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89481" marR="89481" marT="41291" marB="41291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2019 г.</a:t>
                      </a:r>
                      <a:endParaRPr lang="ru-RU" sz="1500" b="1" dirty="0"/>
                    </a:p>
                  </a:txBody>
                  <a:tcPr marL="89481" marR="89481" marT="41291" marB="4129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 Доходы от оказания платных услуг (работ)</a:t>
                      </a:r>
                    </a:p>
                  </a:txBody>
                  <a:tcPr marL="89481" marR="89481" marT="41291" marB="4129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 Доходы от оказания платных услуг (работ)</a:t>
                      </a:r>
                    </a:p>
                  </a:txBody>
                  <a:tcPr marL="89481" marR="89481" marT="41291" marB="4129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 Доходы от оказания услуг (работ) по программе обязательного медицинского страхования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 Доходы от оказания услуг (работ) по программе обязательного медицинского страхования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337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 Плата за предоставление информации из государственных источников (реестров)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 Плата за предоставление информации из государственных источников (реестров)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 Доходы от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 Доходы от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 Доходы по условным арендным платежам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 Доходы по условным арендным платежам (</a:t>
                      </a:r>
                      <a:r>
                        <a:rPr lang="ru-RU" sz="1500" b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уточнили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 Доходы бюджета от возврата дебиторской задолженности прошлых лет</a:t>
                      </a:r>
                      <a:endParaRPr lang="ru-RU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 Доходы бюджета от возврата дебиторской задолженности прошлых лет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endParaRPr lang="ru-RU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effectLst/>
                        </a:rPr>
                        <a:t>Подстатья</a:t>
                      </a:r>
                      <a:r>
                        <a:rPr lang="ru-RU" sz="1500" b="1" kern="1200" baseline="0" dirty="0" smtClean="0">
                          <a:effectLst/>
                        </a:rPr>
                        <a:t>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 Доходы от предстоящей компенсации затрат</a:t>
                      </a: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2"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effectLst/>
                        </a:rPr>
                        <a:t>Подстатья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ru-RU" sz="1500" b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Доходы по выполненным этапам работ по договору строительного подряда</a:t>
                      </a:r>
                      <a:endParaRPr lang="ru-RU" sz="15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1" marB="4129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165851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692150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Приказ Минфина России от 27.12.2017 № 255н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507339" y="1557339"/>
            <a:ext cx="9126934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500" b="1"/>
              <a:t>Детализация отдельных статей КОСГУ по доходам: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51641" y="1989138"/>
          <a:ext cx="8903523" cy="3154512"/>
        </p:xfrm>
        <a:graphic>
          <a:graphicData uri="http://schemas.openxmlformats.org/drawingml/2006/table">
            <a:tbl>
              <a:tblPr/>
              <a:tblGrid>
                <a:gridCol w="832541"/>
                <a:gridCol w="8070982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пени, неустойки, возмещения ущерба </a:t>
                      </a: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штрафных санкций за нарушение законодательства о закупках и нарушение условий контрактов (договоров)</a:t>
                      </a: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штрафных санкций  по долговым обязательствам</a:t>
                      </a: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Страховые возмещения</a:t>
                      </a: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ущерба имуществу (за исключением страховых возмещений)</a:t>
                      </a: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 от сумм принудительного изъятия</a:t>
                      </a: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80C14-7B0C-49C0-AB0F-FFA15EA924D5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-1720" y="549275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170 «Доходы от операций с активами»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4337" y="1182688"/>
          <a:ext cx="9359107" cy="5169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74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2018 г.</a:t>
                      </a:r>
                      <a:endParaRPr lang="ru-RU" sz="1500" b="1" dirty="0"/>
                    </a:p>
                  </a:txBody>
                  <a:tcPr marL="89481" marR="89481" marT="41290" marB="4129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89481" marR="89481" marT="41290" marB="4129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2019 г.</a:t>
                      </a:r>
                      <a:endParaRPr lang="ru-RU" sz="1500" b="1" dirty="0"/>
                    </a:p>
                  </a:txBody>
                  <a:tcPr marL="89481" marR="89481" marT="41290" marB="4129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65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 Доходы от переоценки активов</a:t>
                      </a:r>
                    </a:p>
                  </a:txBody>
                  <a:tcPr marL="89481" marR="89481" marT="41290" marB="41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 Курсовые разницы</a:t>
                      </a:r>
                    </a:p>
                  </a:txBody>
                  <a:tcPr marL="89481" marR="89481" marT="41290" marB="41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65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 Доходы от реализации активов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 Доходы от выбытия активов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 Чрезвычайные доходы от операций с активами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 Чрезвычайные доходы от операций с активами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 Выпадающие доходы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 Выпадающие доходы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334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 Курсовые разницы по результатам пересчета бухгалтерской (финансовой) отчетности загранучреждений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 Курсовые разницы по результатам пересчета бухгалтерской (финансовой) отчетности загранучреждений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</a:t>
                      </a:r>
                      <a:r>
                        <a:rPr lang="ru-RU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оценки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effectLst/>
                        </a:rPr>
                        <a:t>Подстатья</a:t>
                      </a:r>
                      <a:r>
                        <a:rPr lang="ru-RU" sz="1500" kern="1200" baseline="0" dirty="0" smtClean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 Доходы от оценки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endParaRPr lang="ru-RU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effectLst/>
                        </a:rPr>
                        <a:t>Подстатья</a:t>
                      </a:r>
                      <a:r>
                        <a:rPr lang="ru-RU" sz="1500" b="1" kern="1200" baseline="0" dirty="0" smtClean="0">
                          <a:effectLst/>
                        </a:rPr>
                        <a:t>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 Изменения в капитале объекта инвестирования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effectLst/>
                        </a:rPr>
                        <a:t>Подстатья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17T Доходы (убытки) от деятельности простого товарищества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49"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effectLst/>
                        </a:rPr>
                        <a:t>Подстатья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17Z Результат инфляционной корректировки активов и обязательств</a:t>
                      </a:r>
                    </a:p>
                  </a:txBody>
                  <a:tcPr marL="89481" marR="89481" marT="41290" marB="4129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58769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DDC001-4CBC-4945-9A8B-F931E32927E4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-1720" y="340553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180 «Прочие доходы»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10531"/>
              </p:ext>
            </p:extLst>
          </p:nvPr>
        </p:nvGraphicFramePr>
        <p:xfrm>
          <a:off x="146121" y="410654"/>
          <a:ext cx="9632553" cy="62663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374"/>
                <a:gridCol w="245508"/>
                <a:gridCol w="5576671"/>
              </a:tblGrid>
              <a:tr h="38639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2018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700" b="1" dirty="0"/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/>
                        <a:t>2019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862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 Невыясненные поступления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 Невыясненные поступления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792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 Доходы от безвозмездного права пользования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effectLst/>
                        </a:rPr>
                        <a:t>Подстатьи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18Х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Доходы от безвозмездного права пользования активом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предоставленным: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организациями (за исключением сектора государственного управления и </a:t>
                      </a:r>
                      <a:r>
                        <a:rPr lang="ru-RU" sz="1800" b="1" kern="1200" dirty="0" smtClean="0">
                          <a:solidFill>
                            <a:srgbClr val="F68D2E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организаций государственного сектора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 = </a:t>
                      </a:r>
                      <a:r>
                        <a:rPr lang="ru-RU" sz="1800" b="1" kern="1200" dirty="0" smtClean="0">
                          <a:solidFill>
                            <a:srgbClr val="F68D2E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организациями государственного сектора;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 = </a:t>
                      </a:r>
                      <a:r>
                        <a:rPr lang="ru-RU" sz="1800" b="1" kern="1200" dirty="0" smtClean="0">
                          <a:solidFill>
                            <a:srgbClr val="F68D2E"/>
                          </a:solidFill>
                          <a:latin typeface="+mn-lt"/>
                          <a:ea typeface="+mn-ea"/>
                          <a:cs typeface="+mn-cs"/>
                        </a:rPr>
                        <a:t>сектором государственного сектора;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 = </a:t>
                      </a:r>
                      <a:r>
                        <a:rPr lang="ru-RU" sz="1800" b="1" kern="1200" dirty="0" smtClean="0">
                          <a:solidFill>
                            <a:srgbClr val="F68D2E"/>
                          </a:solidFill>
                          <a:latin typeface="+mn-lt"/>
                          <a:ea typeface="+mn-ea"/>
                          <a:cs typeface="+mn-cs"/>
                        </a:rPr>
                        <a:t>иными лицами.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857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185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700" b="1" u="sng" kern="1200" dirty="0">
                        <a:solidFill>
                          <a:srgbClr val="F68D2E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862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 Доходы от субсидии на иные цели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116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184 Доходы от субсидии на осуществление капитальных вложений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607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 Иные доходы</a:t>
                      </a:r>
                      <a:endParaRPr lang="ru-RU" sz="17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cs typeface="+mn-cs"/>
                          <a:sym typeface="Symbol"/>
                        </a:rPr>
                        <a:t></a:t>
                      </a:r>
                      <a:endParaRPr lang="ru-RU" sz="1700" b="1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189 Иные доходы (денежные документы)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607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effectLst/>
                        </a:rPr>
                        <a:t>Подстатьи</a:t>
                      </a:r>
                      <a:r>
                        <a:rPr lang="ru-RU" sz="1700" b="1" kern="1200" baseline="0" dirty="0" smtClean="0">
                          <a:effectLst/>
                        </a:rPr>
                        <a:t>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18K, 18Т (начисление с 2020)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165851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DDC001-4CBC-4945-9A8B-F931E32927E4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-1720" y="340553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180 «Прочие доходы</a:t>
            </a:r>
            <a:r>
              <a:rPr lang="ru-RU" altLang="ru-RU" sz="3200" dirty="0" smtClean="0">
                <a:solidFill>
                  <a:srgbClr val="00602B"/>
                </a:solidFill>
                <a:latin typeface="Impact" pitchFamily="34" charset="0"/>
              </a:rPr>
              <a:t>»   НОВЫЕ подстатьи</a:t>
            </a:r>
            <a:endParaRPr lang="ru-RU" altLang="ru-RU" sz="32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129920"/>
              </p:ext>
            </p:extLst>
          </p:nvPr>
        </p:nvGraphicFramePr>
        <p:xfrm>
          <a:off x="273446" y="685799"/>
          <a:ext cx="9755136" cy="63138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8902"/>
                <a:gridCol w="248478"/>
                <a:gridCol w="6897756"/>
              </a:tblGrid>
              <a:tr h="427383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2018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700" b="1" dirty="0"/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2019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104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 Доходы от безвозмездного права пользования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effectLst/>
                        </a:rPr>
                        <a:t>Подстатья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18Х</a:t>
                      </a:r>
                      <a:r>
                        <a:rPr lang="ru-RU" sz="1700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при</a:t>
                      </a:r>
                      <a:r>
                        <a:rPr lang="ru-RU" sz="1700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постановке на учет объектов льготной аренды, полученных от </a:t>
                      </a:r>
                      <a:r>
                        <a:rPr lang="ru-RU" sz="1800" b="1" kern="1200" dirty="0" smtClean="0">
                          <a:solidFill>
                            <a:srgbClr val="F68D2E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104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185  - организаций государственного сектора: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 (муниципальных) унитарных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предприятий;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 корпораций (компаний);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Публично-правовых компаний</a:t>
                      </a:r>
                      <a:endParaRPr lang="ru-RU" sz="1700" b="1" u="sng" kern="1200" dirty="0" smtClean="0">
                        <a:solidFill>
                          <a:srgbClr val="F68D2E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384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  - сектора государственного управления: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 (муниципальных) органов;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 внебюджетных фондов;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(муниципальных) учреждений;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Публично-правовых образований ( из казны)</a:t>
                      </a:r>
                      <a:endParaRPr lang="ru-RU" sz="1700" b="1" u="sng" kern="1200" dirty="0" smtClean="0">
                        <a:solidFill>
                          <a:srgbClr val="F68D2E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342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  - иных лиц;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НКО,  ИП (</a:t>
                      </a:r>
                      <a:r>
                        <a:rPr lang="ru-RU" sz="1700" b="1" u="sng" kern="1200" dirty="0" err="1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самозанятые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физ.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Лица – производители;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физические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лица, в том числе нерезиденты;</a:t>
                      </a:r>
                      <a:endParaRPr lang="ru-RU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342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182  - организаций за исключением организаций государственного сектора (185),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сектора </a:t>
                      </a:r>
                      <a:r>
                        <a:rPr lang="ru-RU" sz="1700" b="1" u="sng" kern="1200" baseline="0" dirty="0" err="1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госуправления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(186)</a:t>
                      </a: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организаций</a:t>
                      </a: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нерезидентов;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u="sng" kern="1200" baseline="0" dirty="0" smtClean="0">
                          <a:solidFill>
                            <a:srgbClr val="F68D2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Организаций резидентов: кредитных организаций, АО, ООО,  страховые организации и т.л.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u="sng" kern="1200" dirty="0" smtClean="0">
                        <a:solidFill>
                          <a:srgbClr val="F68D2E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165851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425B54-35D2-4D04-BF6D-D203311EB133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0" y="768351"/>
            <a:ext cx="990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К сектору государственного управления относятся (п. 2 раздела </a:t>
            </a:r>
            <a:r>
              <a:rPr lang="en-US" altLang="ru-RU" sz="3200">
                <a:solidFill>
                  <a:srgbClr val="00602B"/>
                </a:solidFill>
                <a:latin typeface="Impact" pitchFamily="34" charset="0"/>
              </a:rPr>
              <a:t>I </a:t>
            </a:r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Порядка):</a:t>
            </a:r>
          </a:p>
        </p:txBody>
      </p:sp>
      <p:graphicFrame>
        <p:nvGraphicFramePr>
          <p:cNvPr id="52" name="Схема 51"/>
          <p:cNvGraphicFramePr/>
          <p:nvPr/>
        </p:nvGraphicFramePr>
        <p:xfrm>
          <a:off x="428497" y="1916832"/>
          <a:ext cx="912701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D54269-C6A7-41E3-8885-411A01042D30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0" y="768351"/>
            <a:ext cx="9906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К ОРГАНИЗАЦИЯМ ГОСУДАРСТВЕННОГО СЕКТОРА ОТНОСЯТСЯ (п. 9.5 раздела </a:t>
            </a:r>
            <a:r>
              <a:rPr lang="en-US" altLang="ru-RU" sz="3200">
                <a:solidFill>
                  <a:srgbClr val="00602B"/>
                </a:solidFill>
                <a:latin typeface="Impact" pitchFamily="34" charset="0"/>
              </a:rPr>
              <a:t>II </a:t>
            </a:r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Порядка):</a:t>
            </a:r>
          </a:p>
        </p:txBody>
      </p:sp>
      <p:graphicFrame>
        <p:nvGraphicFramePr>
          <p:cNvPr id="52" name="Схема 51"/>
          <p:cNvGraphicFramePr/>
          <p:nvPr/>
        </p:nvGraphicFramePr>
        <p:xfrm>
          <a:off x="428497" y="1916832"/>
          <a:ext cx="912701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2A4A93-FBB6-4A95-936C-CFFCDF5D13E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3375950" y="421931"/>
            <a:ext cx="3203753" cy="850278"/>
            <a:chOff x="3744499" y="0"/>
            <a:chExt cx="2910695" cy="57908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744499" y="0"/>
              <a:ext cx="2871018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рямоугольник 4"/>
            <p:cNvSpPr/>
            <p:nvPr/>
          </p:nvSpPr>
          <p:spPr>
            <a:xfrm>
              <a:off x="3784175" y="0"/>
              <a:ext cx="2871019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 smtClean="0">
                  <a:solidFill>
                    <a:schemeClr val="tx1"/>
                  </a:solidFill>
                </a:rPr>
                <a:t>Безвозмездные (трансферты) </a:t>
              </a:r>
              <a:r>
                <a:rPr lang="ru-RU" sz="1600" b="1" dirty="0">
                  <a:solidFill>
                    <a:schemeClr val="tx1"/>
                  </a:solidFill>
                </a:rPr>
                <a:t>денежные поступления (КОСГУ </a:t>
              </a:r>
              <a:r>
                <a:rPr lang="ru-RU" sz="1600" b="1" dirty="0" smtClean="0">
                  <a:solidFill>
                    <a:schemeClr val="tx1"/>
                  </a:solidFill>
                </a:rPr>
                <a:t>150, </a:t>
              </a:r>
              <a:r>
                <a:rPr lang="ru-RU" sz="1600" b="1" dirty="0" smtClean="0">
                  <a:solidFill>
                    <a:srgbClr val="43B02A"/>
                  </a:solidFill>
                </a:rPr>
                <a:t>160</a:t>
              </a:r>
              <a:r>
                <a:rPr lang="ru-RU" sz="1600" b="1" dirty="0" smtClean="0">
                  <a:solidFill>
                    <a:schemeClr val="tx1"/>
                  </a:solidFill>
                </a:rPr>
                <a:t>)</a:t>
              </a:r>
              <a:endParaRPr lang="ru-RU" sz="1600" b="1" dirty="0"/>
            </a:p>
          </p:txBody>
        </p:sp>
      </p:grp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350838" y="1509714"/>
            <a:ext cx="1991519" cy="579437"/>
            <a:chOff x="1504462" y="823046"/>
            <a:chExt cx="1838059" cy="57908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Текущего характера</a:t>
              </a:r>
            </a:p>
          </p:txBody>
        </p:sp>
      </p:grp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7527529" y="1565275"/>
            <a:ext cx="1991519" cy="577850"/>
            <a:chOff x="6541561" y="806693"/>
            <a:chExt cx="1838059" cy="579087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541561" y="806693"/>
              <a:ext cx="1838059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6541561" y="806693"/>
              <a:ext cx="1838059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Капитального характера </a:t>
              </a:r>
              <a:r>
                <a:rPr lang="ru-RU" sz="1600" dirty="0" smtClean="0">
                  <a:solidFill>
                    <a:schemeClr val="tx1"/>
                  </a:solidFill>
                </a:rPr>
                <a:t> </a:t>
              </a:r>
              <a:r>
                <a:rPr lang="ru-RU" sz="1600" b="1" dirty="0" smtClean="0">
                  <a:solidFill>
                    <a:srgbClr val="43B02A"/>
                  </a:solidFill>
                </a:rPr>
                <a:t>160</a:t>
              </a:r>
              <a:endParaRPr lang="ru-RU" sz="1600" b="1" dirty="0">
                <a:solidFill>
                  <a:srgbClr val="43B02A"/>
                </a:solidFill>
              </a:endParaRPr>
            </a:p>
          </p:txBody>
        </p:sp>
      </p:grpSp>
      <p:sp>
        <p:nvSpPr>
          <p:cNvPr id="19462" name="Прямоугольник 22"/>
          <p:cNvSpPr>
            <a:spLocks noChangeArrowheads="1"/>
          </p:cNvSpPr>
          <p:nvPr/>
        </p:nvSpPr>
        <p:spPr bwMode="auto">
          <a:xfrm>
            <a:off x="3100785" y="1509713"/>
            <a:ext cx="3725069" cy="1015663"/>
          </a:xfrm>
          <a:prstGeom prst="rect">
            <a:avLst/>
          </a:prstGeom>
          <a:noFill/>
          <a:ln w="22225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dirty="0"/>
              <a:t>Поступления (перечисления) по урегулированию расчетов между бюджетами бюджетной системы Российской Федерации по распределенным доходам и безвозмездные поступления </a:t>
            </a:r>
            <a:endParaRPr lang="ru-RU" altLang="ru-RU" sz="1200" dirty="0" smtClean="0"/>
          </a:p>
          <a:p>
            <a:pPr algn="ctr"/>
            <a:r>
              <a:rPr lang="ru-RU" altLang="ru-RU" sz="1200" dirty="0" smtClean="0"/>
              <a:t>(</a:t>
            </a:r>
            <a:r>
              <a:rPr lang="ru-RU" altLang="ru-RU" sz="1200" b="1" dirty="0">
                <a:solidFill>
                  <a:srgbClr val="43B02A"/>
                </a:solidFill>
              </a:rPr>
              <a:t>КОСГУ </a:t>
            </a:r>
            <a:r>
              <a:rPr lang="ru-RU" altLang="ru-RU" sz="1200" b="1" dirty="0" smtClean="0">
                <a:solidFill>
                  <a:srgbClr val="43B02A"/>
                </a:solidFill>
              </a:rPr>
              <a:t>159)</a:t>
            </a:r>
            <a:endParaRPr lang="ru-RU" altLang="ru-RU" sz="1200" b="1" dirty="0">
              <a:solidFill>
                <a:srgbClr val="43B02A"/>
              </a:solidFill>
            </a:endParaRPr>
          </a:p>
        </p:txBody>
      </p: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6497969" y="-422208"/>
            <a:ext cx="365125" cy="3609842"/>
          </a:xfrm>
          <a:prstGeom prst="bentConnector3">
            <a:avLst>
              <a:gd name="adj1" fmla="val 52532"/>
            </a:avLst>
          </a:prstGeom>
          <a:ln w="22225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>
            <a:stCxn id="4" idx="2"/>
            <a:endCxn id="7" idx="0"/>
          </p:cNvCxnSpPr>
          <p:nvPr/>
        </p:nvCxnSpPr>
        <p:spPr>
          <a:xfrm rot="5400000">
            <a:off x="3032543" y="-413735"/>
            <a:ext cx="237505" cy="3609393"/>
          </a:xfrm>
          <a:prstGeom prst="bentConnector3">
            <a:avLst>
              <a:gd name="adj1" fmla="val 50000"/>
            </a:avLst>
          </a:prstGeom>
          <a:ln w="22225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875610" y="1200151"/>
            <a:ext cx="5159" cy="309563"/>
          </a:xfrm>
          <a:prstGeom prst="line">
            <a:avLst/>
          </a:prstGeom>
          <a:ln w="22225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50"/>
          <p:cNvGrpSpPr>
            <a:grpSpLocks/>
          </p:cNvGrpSpPr>
          <p:nvPr/>
        </p:nvGrpSpPr>
        <p:grpSpPr bwMode="auto">
          <a:xfrm>
            <a:off x="346057" y="2081143"/>
            <a:ext cx="2686515" cy="607666"/>
            <a:chOff x="1496100" y="554115"/>
            <a:chExt cx="2260147" cy="608967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1496100" y="554115"/>
              <a:ext cx="1837498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1529547" y="583995"/>
              <a:ext cx="2226700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От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других бюджетов 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 smtClean="0">
                  <a:solidFill>
                    <a:srgbClr val="43B02A"/>
                  </a:solidFill>
                </a:rPr>
                <a:t>(КОСГУ </a:t>
              </a:r>
              <a:r>
                <a:rPr lang="ru-RU" sz="1400" b="1" dirty="0">
                  <a:solidFill>
                    <a:srgbClr val="43B02A"/>
                  </a:solidFill>
                </a:rPr>
                <a:t>151</a:t>
              </a:r>
              <a:r>
                <a:rPr lang="ru-RU" sz="1400" dirty="0">
                  <a:solidFill>
                    <a:schemeClr val="tx1"/>
                  </a:solidFill>
                </a:rPr>
                <a:t>)</a:t>
              </a:r>
            </a:p>
          </p:txBody>
        </p:sp>
      </p:grpSp>
      <p:cxnSp>
        <p:nvCxnSpPr>
          <p:cNvPr id="55" name="Соединительная линия уступом 54"/>
          <p:cNvCxnSpPr>
            <a:stCxn id="7" idx="1"/>
            <a:endCxn id="52" idx="1"/>
          </p:cNvCxnSpPr>
          <p:nvPr/>
        </p:nvCxnSpPr>
        <p:spPr>
          <a:xfrm rot="10800000" flipV="1">
            <a:off x="346058" y="1799432"/>
            <a:ext cx="4780" cy="570635"/>
          </a:xfrm>
          <a:prstGeom prst="bentConnector3">
            <a:avLst>
              <a:gd name="adj1" fmla="val 4882427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56"/>
          <p:cNvGrpSpPr>
            <a:grpSpLocks/>
          </p:cNvGrpSpPr>
          <p:nvPr/>
        </p:nvGrpSpPr>
        <p:grpSpPr bwMode="auto">
          <a:xfrm>
            <a:off x="350837" y="2753138"/>
            <a:ext cx="4602163" cy="557007"/>
            <a:chOff x="1504462" y="517669"/>
            <a:chExt cx="3872950" cy="556671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1504462" y="517669"/>
              <a:ext cx="3872950" cy="55667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Прямоугольник 58"/>
            <p:cNvSpPr/>
            <p:nvPr/>
          </p:nvSpPr>
          <p:spPr>
            <a:xfrm>
              <a:off x="1582530" y="567336"/>
              <a:ext cx="3794882" cy="4772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 smtClean="0">
                  <a:solidFill>
                    <a:srgbClr val="43B02A"/>
                  </a:solidFill>
                </a:rPr>
                <a:t>Бюджетным и автономным учреждениям от </a:t>
              </a:r>
              <a:r>
                <a:rPr lang="ru-RU" sz="1400" dirty="0" smtClean="0">
                  <a:solidFill>
                    <a:schemeClr val="tx1"/>
                  </a:solidFill>
                </a:rPr>
                <a:t>сектора государственного управления (КОСГУ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152</a:t>
              </a:r>
              <a:r>
                <a:rPr lang="ru-RU" sz="1400" dirty="0" smtClean="0">
                  <a:solidFill>
                    <a:schemeClr val="tx1"/>
                  </a:solidFill>
                </a:rPr>
                <a:t>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1" name="Соединительная линия уступом 60"/>
          <p:cNvCxnSpPr>
            <a:stCxn id="52" idx="1"/>
            <a:endCxn id="58" idx="1"/>
          </p:cNvCxnSpPr>
          <p:nvPr/>
        </p:nvCxnSpPr>
        <p:spPr>
          <a:xfrm rot="10800000" flipH="1" flipV="1">
            <a:off x="346057" y="2370068"/>
            <a:ext cx="4779" cy="661574"/>
          </a:xfrm>
          <a:prstGeom prst="bentConnector3">
            <a:avLst>
              <a:gd name="adj1" fmla="val -4783427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 bwMode="auto">
          <a:xfrm>
            <a:off x="355998" y="4065104"/>
            <a:ext cx="4245819" cy="36333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67" name="Соединительная линия уступом 66"/>
          <p:cNvCxnSpPr>
            <a:stCxn id="59" idx="1"/>
            <a:endCxn id="65" idx="1"/>
          </p:cNvCxnSpPr>
          <p:nvPr/>
        </p:nvCxnSpPr>
        <p:spPr>
          <a:xfrm rot="10800000" flipV="1">
            <a:off x="355998" y="3041582"/>
            <a:ext cx="87606" cy="1205188"/>
          </a:xfrm>
          <a:prstGeom prst="bentConnector3">
            <a:avLst>
              <a:gd name="adj1" fmla="val 3609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68"/>
          <p:cNvGrpSpPr>
            <a:grpSpLocks/>
          </p:cNvGrpSpPr>
          <p:nvPr/>
        </p:nvGrpSpPr>
        <p:grpSpPr bwMode="auto">
          <a:xfrm>
            <a:off x="350838" y="4482548"/>
            <a:ext cx="4310614" cy="605391"/>
            <a:chOff x="1504462" y="797109"/>
            <a:chExt cx="3627598" cy="605024"/>
          </a:xfrm>
        </p:grpSpPr>
        <p:sp>
          <p:nvSpPr>
            <p:cNvPr id="70" name="Прямоугольник 69"/>
            <p:cNvSpPr/>
            <p:nvPr/>
          </p:nvSpPr>
          <p:spPr>
            <a:xfrm>
              <a:off x="1504462" y="797109"/>
              <a:ext cx="3569048" cy="60502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Прямоугольник 70"/>
            <p:cNvSpPr/>
            <p:nvPr/>
          </p:nvSpPr>
          <p:spPr>
            <a:xfrm>
              <a:off x="1504462" y="797110"/>
              <a:ext cx="3627598" cy="605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От иных резидентов(кроме госсектора)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(КОСГУ 155</a:t>
              </a:r>
              <a:r>
                <a:rPr lang="ru-RU" sz="1400" dirty="0" smtClean="0">
                  <a:solidFill>
                    <a:schemeClr val="tx1"/>
                  </a:solidFill>
                </a:rPr>
                <a:t>) 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3" name="Соединительная линия уступом 72"/>
          <p:cNvCxnSpPr>
            <a:stCxn id="65" idx="1"/>
            <a:endCxn id="70" idx="1"/>
          </p:cNvCxnSpPr>
          <p:nvPr/>
        </p:nvCxnSpPr>
        <p:spPr>
          <a:xfrm rot="10800000" flipV="1">
            <a:off x="350838" y="4246769"/>
            <a:ext cx="5160" cy="538473"/>
          </a:xfrm>
          <a:prstGeom prst="bentConnector3">
            <a:avLst>
              <a:gd name="adj1" fmla="val 4530233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74"/>
          <p:cNvGrpSpPr>
            <a:grpSpLocks/>
          </p:cNvGrpSpPr>
          <p:nvPr/>
        </p:nvGrpSpPr>
        <p:grpSpPr bwMode="auto">
          <a:xfrm>
            <a:off x="373576" y="5635487"/>
            <a:ext cx="4297815" cy="511107"/>
            <a:chOff x="1504462" y="891335"/>
            <a:chExt cx="3616827" cy="510797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1504462" y="921135"/>
              <a:ext cx="3583370" cy="36752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Прямоугольник 76"/>
            <p:cNvSpPr/>
            <p:nvPr/>
          </p:nvSpPr>
          <p:spPr>
            <a:xfrm>
              <a:off x="1504462" y="891335"/>
              <a:ext cx="3616827" cy="510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От международных организаций (КОСГУ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157</a:t>
              </a:r>
              <a:r>
                <a:rPr lang="ru-RU" sz="1400" dirty="0" smtClean="0">
                  <a:solidFill>
                    <a:schemeClr val="tx1"/>
                  </a:solidFill>
                </a:rPr>
                <a:t>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Группа 82"/>
          <p:cNvGrpSpPr>
            <a:grpSpLocks/>
          </p:cNvGrpSpPr>
          <p:nvPr/>
        </p:nvGrpSpPr>
        <p:grpSpPr bwMode="auto">
          <a:xfrm>
            <a:off x="373196" y="6182137"/>
            <a:ext cx="4159048" cy="345661"/>
            <a:chOff x="1504463" y="1055730"/>
            <a:chExt cx="3497293" cy="346401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1504463" y="1055730"/>
              <a:ext cx="3497293" cy="34640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Прямоугольник 84"/>
            <p:cNvSpPr/>
            <p:nvPr/>
          </p:nvSpPr>
          <p:spPr>
            <a:xfrm>
              <a:off x="1504463" y="1075651"/>
              <a:ext cx="3480578" cy="3264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От иных нерезидентов (КОСГУ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158</a:t>
              </a:r>
              <a:r>
                <a:rPr lang="ru-RU" sz="1400" dirty="0" smtClean="0">
                  <a:solidFill>
                    <a:schemeClr val="tx1"/>
                  </a:solidFill>
                </a:rPr>
                <a:t>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7" name="Соединительная линия уступом 86"/>
          <p:cNvCxnSpPr>
            <a:stCxn id="70" idx="1"/>
            <a:endCxn id="77" idx="1"/>
          </p:cNvCxnSpPr>
          <p:nvPr/>
        </p:nvCxnSpPr>
        <p:spPr>
          <a:xfrm rot="10800000" flipH="1" flipV="1">
            <a:off x="350838" y="4785242"/>
            <a:ext cx="22738" cy="1105797"/>
          </a:xfrm>
          <a:prstGeom prst="bentConnector3">
            <a:avLst>
              <a:gd name="adj1" fmla="val -1005365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Соединительная линия уступом 89"/>
          <p:cNvCxnSpPr>
            <a:stCxn id="77" idx="1"/>
            <a:endCxn id="85" idx="1"/>
          </p:cNvCxnSpPr>
          <p:nvPr/>
        </p:nvCxnSpPr>
        <p:spPr>
          <a:xfrm rot="10800000" flipV="1">
            <a:off x="373196" y="5891040"/>
            <a:ext cx="380" cy="473868"/>
          </a:xfrm>
          <a:prstGeom prst="bentConnector3">
            <a:avLst>
              <a:gd name="adj1" fmla="val 60257895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95"/>
          <p:cNvGrpSpPr>
            <a:grpSpLocks/>
          </p:cNvGrpSpPr>
          <p:nvPr/>
        </p:nvGrpSpPr>
        <p:grpSpPr bwMode="auto">
          <a:xfrm>
            <a:off x="7298796" y="2501900"/>
            <a:ext cx="2646760" cy="577850"/>
            <a:chOff x="1504462" y="823046"/>
            <a:chExt cx="2226700" cy="579087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1504462" y="823046"/>
              <a:ext cx="1837497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Прямоугольник 97"/>
            <p:cNvSpPr/>
            <p:nvPr/>
          </p:nvSpPr>
          <p:spPr>
            <a:xfrm>
              <a:off x="1504462" y="823046"/>
              <a:ext cx="2226700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КОСГУ 161, 162, 163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98"/>
          <p:cNvGrpSpPr>
            <a:grpSpLocks/>
          </p:cNvGrpSpPr>
          <p:nvPr/>
        </p:nvGrpSpPr>
        <p:grpSpPr bwMode="auto">
          <a:xfrm>
            <a:off x="7293638" y="3221039"/>
            <a:ext cx="2184135" cy="579437"/>
            <a:chOff x="1504462" y="823046"/>
            <a:chExt cx="1838059" cy="579087"/>
          </a:xfrm>
        </p:grpSpPr>
        <p:sp>
          <p:nvSpPr>
            <p:cNvPr id="100" name="Прямоугольник 99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1" name="Прямоугольник 100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КОСГУ 164, 165, 166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2" name="Соединительная линия уступом 101"/>
          <p:cNvCxnSpPr>
            <a:stCxn id="97" idx="1"/>
            <a:endCxn id="100" idx="1"/>
          </p:cNvCxnSpPr>
          <p:nvPr/>
        </p:nvCxnSpPr>
        <p:spPr>
          <a:xfrm rot="10800000" flipV="1">
            <a:off x="7293637" y="2790826"/>
            <a:ext cx="5159" cy="720725"/>
          </a:xfrm>
          <a:prstGeom prst="bentConnector3">
            <a:avLst>
              <a:gd name="adj1" fmla="val 4219661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02"/>
          <p:cNvGrpSpPr>
            <a:grpSpLocks/>
          </p:cNvGrpSpPr>
          <p:nvPr/>
        </p:nvGrpSpPr>
        <p:grpSpPr bwMode="auto">
          <a:xfrm>
            <a:off x="7298797" y="3941764"/>
            <a:ext cx="2184135" cy="579437"/>
            <a:chOff x="1504462" y="823046"/>
            <a:chExt cx="1838059" cy="579087"/>
          </a:xfrm>
        </p:grpSpPr>
        <p:sp>
          <p:nvSpPr>
            <p:cNvPr id="104" name="Прямоугольник 103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Прямоугольник 104"/>
            <p:cNvSpPr/>
            <p:nvPr/>
          </p:nvSpPr>
          <p:spPr>
            <a:xfrm>
              <a:off x="1504462" y="823046"/>
              <a:ext cx="1838059" cy="579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КОСГУ 167, 168 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9" name="Соединительная линия уступом 108"/>
          <p:cNvCxnSpPr>
            <a:stCxn id="105" idx="1"/>
            <a:endCxn id="105" idx="1"/>
          </p:cNvCxnSpPr>
          <p:nvPr/>
        </p:nvCxnSpPr>
        <p:spPr>
          <a:xfrm rot="10800000">
            <a:off x="7298797" y="4231483"/>
            <a:ext cx="12700" cy="12700"/>
          </a:xfrm>
          <a:prstGeom prst="bentConnector3">
            <a:avLst>
              <a:gd name="adj1" fmla="val 1800000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11" idx="2"/>
            <a:endCxn id="98" idx="1"/>
          </p:cNvCxnSpPr>
          <p:nvPr/>
        </p:nvCxnSpPr>
        <p:spPr>
          <a:xfrm rot="5400000">
            <a:off x="7587192" y="1854729"/>
            <a:ext cx="647700" cy="1224492"/>
          </a:xfrm>
          <a:prstGeom prst="bentConnector4">
            <a:avLst>
              <a:gd name="adj1" fmla="val 27630"/>
              <a:gd name="adj2" fmla="val 120239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101" idx="1"/>
            <a:endCxn id="105" idx="1"/>
          </p:cNvCxnSpPr>
          <p:nvPr/>
        </p:nvCxnSpPr>
        <p:spPr>
          <a:xfrm rot="10800000" flipH="1" flipV="1">
            <a:off x="7293637" y="3511550"/>
            <a:ext cx="5159" cy="719138"/>
          </a:xfrm>
          <a:prstGeom prst="bentConnector3">
            <a:avLst>
              <a:gd name="adj1" fmla="val -4120404"/>
            </a:avLst>
          </a:prstGeom>
          <a:ln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62"/>
          <p:cNvGrpSpPr>
            <a:grpSpLocks/>
          </p:cNvGrpSpPr>
          <p:nvPr/>
        </p:nvGrpSpPr>
        <p:grpSpPr bwMode="auto">
          <a:xfrm>
            <a:off x="339433" y="3389242"/>
            <a:ext cx="4262384" cy="585305"/>
            <a:chOff x="1471005" y="837046"/>
            <a:chExt cx="3587009" cy="584951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1471005" y="837046"/>
              <a:ext cx="3553552" cy="58495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Прямоугольник 80"/>
            <p:cNvSpPr/>
            <p:nvPr/>
          </p:nvSpPr>
          <p:spPr>
            <a:xfrm>
              <a:off x="1496098" y="846980"/>
              <a:ext cx="3561916" cy="4856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 smtClean="0">
                  <a:solidFill>
                    <a:srgbClr val="43B02A"/>
                  </a:solidFill>
                </a:rPr>
                <a:t>В бюджеты </a:t>
              </a:r>
              <a:r>
                <a:rPr lang="ru-RU" sz="1400" dirty="0" smtClean="0">
                  <a:solidFill>
                    <a:schemeClr val="tx1"/>
                  </a:solidFill>
                </a:rPr>
                <a:t>от организаций государственного сектора (</a:t>
              </a:r>
              <a:r>
                <a:rPr lang="ru-RU" sz="1400" dirty="0" smtClean="0">
                  <a:solidFill>
                    <a:srgbClr val="F68D2E"/>
                  </a:solidFill>
                </a:rPr>
                <a:t>КОСГУ 153</a:t>
              </a:r>
              <a:r>
                <a:rPr lang="ru-RU" sz="1400" dirty="0" smtClean="0">
                  <a:solidFill>
                    <a:schemeClr val="tx1"/>
                  </a:solidFill>
                </a:rPr>
                <a:t>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2" name="Группа 68"/>
          <p:cNvGrpSpPr>
            <a:grpSpLocks/>
          </p:cNvGrpSpPr>
          <p:nvPr/>
        </p:nvGrpSpPr>
        <p:grpSpPr bwMode="auto">
          <a:xfrm>
            <a:off x="383968" y="5012635"/>
            <a:ext cx="4310614" cy="605391"/>
            <a:chOff x="1504462" y="797109"/>
            <a:chExt cx="3627598" cy="605024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1504462" y="797109"/>
              <a:ext cx="3569048" cy="60502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Прямоугольник 93"/>
            <p:cNvSpPr/>
            <p:nvPr/>
          </p:nvSpPr>
          <p:spPr>
            <a:xfrm>
              <a:off x="1504462" y="797110"/>
              <a:ext cx="3627598" cy="605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От наднациональных организаций и правительств иностранных государств (КОСГУ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156</a:t>
              </a:r>
              <a:r>
                <a:rPr lang="ru-RU" sz="1400" dirty="0" smtClean="0">
                  <a:solidFill>
                    <a:schemeClr val="tx1"/>
                  </a:solidFill>
                </a:rPr>
                <a:t>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Группа 68"/>
          <p:cNvGrpSpPr>
            <a:grpSpLocks/>
          </p:cNvGrpSpPr>
          <p:nvPr/>
        </p:nvGrpSpPr>
        <p:grpSpPr bwMode="auto">
          <a:xfrm>
            <a:off x="374029" y="3988906"/>
            <a:ext cx="4310614" cy="605390"/>
            <a:chOff x="1504462" y="797110"/>
            <a:chExt cx="3627598" cy="605023"/>
          </a:xfrm>
        </p:grpSpPr>
        <p:sp>
          <p:nvSpPr>
            <p:cNvPr id="103" name="Прямоугольник 102"/>
            <p:cNvSpPr/>
            <p:nvPr/>
          </p:nvSpPr>
          <p:spPr>
            <a:xfrm>
              <a:off x="1504462" y="893129"/>
              <a:ext cx="3549533" cy="29799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6" name="Прямоугольник 105"/>
            <p:cNvSpPr/>
            <p:nvPr/>
          </p:nvSpPr>
          <p:spPr>
            <a:xfrm>
              <a:off x="1504462" y="797110"/>
              <a:ext cx="3627598" cy="605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</a:rPr>
                <a:t>От организаций  госсектора  </a:t>
              </a:r>
              <a:r>
                <a:rPr lang="ru-RU" sz="1400" b="1" dirty="0" smtClean="0">
                  <a:solidFill>
                    <a:srgbClr val="43B02A"/>
                  </a:solidFill>
                </a:rPr>
                <a:t>(</a:t>
              </a:r>
              <a:r>
                <a:rPr lang="ru-RU" sz="1400" b="1" dirty="0" smtClean="0">
                  <a:solidFill>
                    <a:srgbClr val="F68D2E"/>
                  </a:solidFill>
                </a:rPr>
                <a:t>КОСГУ 154</a:t>
              </a:r>
              <a:r>
                <a:rPr lang="ru-RU" sz="1400" dirty="0" smtClean="0">
                  <a:solidFill>
                    <a:schemeClr val="tx1"/>
                  </a:solidFill>
                </a:rPr>
                <a:t>) 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96518" y="1480247"/>
            <a:ext cx="931296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191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текущего характера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3B02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сектора государственного управления и организаций государственного сектора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текущего характера от организаций (за исключением сектора государственного управления и организаций государственного сектора)";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193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текущего характера от физических лиц";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текущего характера от нерезидентов";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капитального характера от сектора государственного управления и организаций государственного сектора";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196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капитального характера от организаций (за исключением сектора государственного управления и организаций государственного сектора)";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капитального характера от физических лиц";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"Безвозмездные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поступления в сектор государственного управления капитального характера от нерезидентов";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199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"Прочие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неденежные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безвозмездные поступления".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-1720" y="340553"/>
            <a:ext cx="99077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</a:t>
            </a:r>
            <a:r>
              <a:rPr lang="ru-RU" altLang="ru-RU" sz="3200" dirty="0" smtClean="0">
                <a:solidFill>
                  <a:srgbClr val="00602B"/>
                </a:solidFill>
                <a:latin typeface="Impact" pitchFamily="34" charset="0"/>
              </a:rPr>
              <a:t>190 «Безвозмездные </a:t>
            </a:r>
            <a:r>
              <a:rPr lang="ru-RU" altLang="ru-RU" sz="3200" dirty="0" err="1" smtClean="0">
                <a:solidFill>
                  <a:srgbClr val="00602B"/>
                </a:solidFill>
                <a:latin typeface="Impact" pitchFamily="34" charset="0"/>
              </a:rPr>
              <a:t>неденежные</a:t>
            </a:r>
            <a:r>
              <a:rPr lang="ru-RU" altLang="ru-RU" sz="3200" dirty="0" smtClean="0">
                <a:solidFill>
                  <a:srgbClr val="00602B"/>
                </a:solidFill>
                <a:latin typeface="Impact" pitchFamily="34" charset="0"/>
              </a:rPr>
              <a:t> поступления в сектор государственного управления»</a:t>
            </a:r>
            <a:endParaRPr lang="ru-RU" altLang="ru-RU" sz="3200" dirty="0">
              <a:solidFill>
                <a:srgbClr val="00602B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092069" y="2511426"/>
            <a:ext cx="8394303" cy="1084263"/>
            <a:chOff x="4597686" y="3130949"/>
            <a:chExt cx="1847337" cy="1084503"/>
          </a:xfrm>
        </p:grpSpPr>
        <p:sp>
          <p:nvSpPr>
            <p:cNvPr id="15" name="TextBox 14"/>
            <p:cNvSpPr txBox="1"/>
            <p:nvPr/>
          </p:nvSpPr>
          <p:spPr>
            <a:xfrm>
              <a:off x="4597686" y="3130949"/>
              <a:ext cx="1847337" cy="33821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dirty="0">
                  <a:latin typeface="+mn-lt"/>
                  <a:cs typeface="+mn-cs"/>
                </a:rPr>
                <a:t>ОБЩИЕ ПОЛОЖЕНИЯ</a:t>
              </a:r>
              <a:endParaRPr lang="en-US" sz="2200" dirty="0">
                <a:latin typeface="+mn-lt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97686" y="3477101"/>
              <a:ext cx="1847337" cy="73835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ru-RU" sz="1600" b="1" dirty="0">
                  <a:solidFill>
                    <a:srgbClr val="FF0000"/>
                  </a:solidFill>
                  <a:latin typeface="+mn-lt"/>
                  <a:cs typeface="+mn-cs"/>
                </a:rPr>
                <a:t>!!! </a:t>
              </a:r>
              <a:r>
                <a:rPr lang="ru-RU" altLang="ru-RU" sz="1600" b="1" dirty="0">
                  <a:solidFill>
                    <a:schemeClr val="bg2">
                      <a:lumMod val="50000"/>
                    </a:schemeClr>
                  </a:solidFill>
                  <a:latin typeface="+mn-lt"/>
                  <a:cs typeface="+mn-cs"/>
                </a:rPr>
                <a:t>Особенности применения классификации операций сектора государственного управления</a:t>
              </a:r>
              <a:r>
                <a:rPr lang="en-US" altLang="ru-RU" sz="1600" b="1" dirty="0">
                  <a:solidFill>
                    <a:schemeClr val="bg2">
                      <a:lumMod val="50000"/>
                    </a:schemeClr>
                  </a:solidFill>
                  <a:latin typeface="+mn-lt"/>
                  <a:cs typeface="+mn-cs"/>
                </a:rPr>
                <a:t> (</a:t>
              </a:r>
              <a:r>
                <a:rPr lang="ru-RU" altLang="ru-RU" sz="1600" b="1" dirty="0">
                  <a:solidFill>
                    <a:schemeClr val="bg2">
                      <a:lumMod val="50000"/>
                    </a:schemeClr>
                  </a:solidFill>
                  <a:latin typeface="+mn-lt"/>
                  <a:cs typeface="+mn-cs"/>
                </a:rPr>
                <a:t>пункт 7 раздела </a:t>
              </a:r>
              <a:r>
                <a:rPr lang="en-US" altLang="ru-RU" sz="1600" b="1" dirty="0">
                  <a:solidFill>
                    <a:schemeClr val="bg2">
                      <a:lumMod val="50000"/>
                    </a:schemeClr>
                  </a:solidFill>
                  <a:latin typeface="+mn-lt"/>
                  <a:cs typeface="+mn-cs"/>
                </a:rPr>
                <a:t>I</a:t>
              </a:r>
              <a:r>
                <a:rPr lang="ru-RU" altLang="ru-RU" sz="1600" b="1" dirty="0">
                  <a:solidFill>
                    <a:schemeClr val="bg2">
                      <a:lumMod val="50000"/>
                    </a:schemeClr>
                  </a:solidFill>
                  <a:latin typeface="+mn-lt"/>
                  <a:cs typeface="+mn-cs"/>
                </a:rPr>
                <a:t>).</a:t>
              </a:r>
              <a:endParaRPr lang="en-US" altLang="ru-RU" sz="1600" b="1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endParaRP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Symbol" pitchFamily="18" charset="2"/>
                <a:buChar char=""/>
                <a:defRPr/>
              </a:pPr>
              <a:endPara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7411" name="TextBox 20"/>
          <p:cNvSpPr txBox="1">
            <a:spLocks noChangeArrowheads="1"/>
          </p:cNvSpPr>
          <p:nvPr/>
        </p:nvSpPr>
        <p:spPr bwMode="auto">
          <a:xfrm>
            <a:off x="1092068" y="3644900"/>
            <a:ext cx="79660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altLang="ru-RU"/>
              <a:t>ОТНЕСЕНИЕ СЕКТОРОМ ГОСУДАРСТВЕННОГО УПРАВЛЕНИЯ ОПЕРАЦИЙ НА ГРУППЫ, СТАТЬИ И ПОДСТАТЬИ КОСГУ</a:t>
            </a:r>
          </a:p>
        </p:txBody>
      </p:sp>
      <p:sp>
        <p:nvSpPr>
          <p:cNvPr id="24" name="Oval 76"/>
          <p:cNvSpPr>
            <a:spLocks noChangeAspect="1"/>
          </p:cNvSpPr>
          <p:nvPr/>
        </p:nvSpPr>
        <p:spPr>
          <a:xfrm>
            <a:off x="469504" y="2541588"/>
            <a:ext cx="509058" cy="45561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Oval 79"/>
          <p:cNvSpPr>
            <a:spLocks noChangeAspect="1"/>
          </p:cNvSpPr>
          <p:nvPr/>
        </p:nvSpPr>
        <p:spPr>
          <a:xfrm>
            <a:off x="479822" y="3644901"/>
            <a:ext cx="507338" cy="455613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0" y="692150"/>
            <a:ext cx="9906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>
                <a:solidFill>
                  <a:srgbClr val="00602B"/>
                </a:solidFill>
                <a:latin typeface="Impact" pitchFamily="34" charset="0"/>
              </a:rPr>
              <a:t>СТРУКТУРА ПОРЯДКА ПРИМЕНЕНИЯ КЛАССИФИКАЦИИ ОПЕРАЦИЙ СЕКТОРА ГОСУДАРСТВЕННОГО УПРАВЛЕНИЯ, УТВЕРЖДЕННОГО ПРИКАЗОМ МФ РФ ОТ 29.11.2017 № 209Н*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52558" y="6362701"/>
            <a:ext cx="9126934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* Зарегистрирован  в Министерстве Юстиции Российской Федерации 12.02.2018 № 50003 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45427" y="6092825"/>
            <a:ext cx="9040944" cy="0"/>
          </a:xfrm>
          <a:prstGeom prst="line">
            <a:avLst/>
          </a:prstGeom>
          <a:ln w="12700">
            <a:solidFill>
              <a:srgbClr val="00602B"/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A51796-8393-4CDE-8752-FF02907E121F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-8599" y="746126"/>
            <a:ext cx="9906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Текущие и капитальные поступления (перечисления)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741231" y="2133601"/>
            <a:ext cx="8659151" cy="4401205"/>
          </a:xfrm>
          <a:prstGeom prst="rect">
            <a:avLst/>
          </a:prstGeom>
          <a:noFill/>
          <a:ln w="9525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Georgia" pitchFamily="18" charset="0"/>
              <a:buNone/>
            </a:pPr>
            <a:r>
              <a:rPr lang="ru-RU" altLang="ru-RU" sz="2000" dirty="0"/>
              <a:t>Поступления, перечисления </a:t>
            </a:r>
            <a:r>
              <a:rPr lang="ru-RU" altLang="ru-RU" sz="2000" b="1" u="sng" dirty="0"/>
              <a:t>капитального характера </a:t>
            </a:r>
            <a:r>
              <a:rPr lang="ru-RU" altLang="ru-RU" sz="2000" dirty="0"/>
              <a:t>направлены на осуществление получателями инвестиций в основные фонды (основные средства), в том числе на строительство объектов капитального строительства и приобретение объектов недвижимого имущества, реконструкцию, техническое перевооружение, </a:t>
            </a:r>
            <a:r>
              <a:rPr lang="ru-RU" altLang="ru-RU" sz="2000" u="sng" dirty="0">
                <a:solidFill>
                  <a:srgbClr val="FF0000"/>
                </a:solidFill>
              </a:rPr>
              <a:t>приобретение машин и оборудования, транспортных средств, производственного и хозяйственного инвентаря, отнесенного к основным средствам</a:t>
            </a:r>
            <a:r>
              <a:rPr lang="ru-RU" altLang="ru-RU" sz="2000" dirty="0"/>
              <a:t>. </a:t>
            </a:r>
          </a:p>
          <a:p>
            <a:pPr algn="ctr">
              <a:buFont typeface="Georgia" pitchFamily="18" charset="0"/>
              <a:buNone/>
            </a:pPr>
            <a:endParaRPr lang="ru-RU" altLang="ru-RU" sz="2000" dirty="0"/>
          </a:p>
          <a:p>
            <a:pPr algn="ctr">
              <a:buFont typeface="Georgia" pitchFamily="18" charset="0"/>
              <a:buNone/>
            </a:pPr>
            <a:r>
              <a:rPr lang="ru-RU" altLang="ru-RU" sz="2000" dirty="0"/>
              <a:t>К поступлениям, перечислениям </a:t>
            </a:r>
            <a:r>
              <a:rPr lang="ru-RU" altLang="ru-RU" sz="2000" b="1" u="sng" dirty="0"/>
              <a:t>текущего характера </a:t>
            </a:r>
            <a:r>
              <a:rPr lang="ru-RU" altLang="ru-RU" sz="2000" dirty="0"/>
              <a:t>относятся соответственно безвозмездные поступления, безвозмездные перечисления организациям, не отнесенные к поступлениям, перечислениям капитального характера</a:t>
            </a:r>
          </a:p>
          <a:p>
            <a:pPr algn="ctr"/>
            <a:r>
              <a:rPr lang="ru-RU" altLang="ru-RU" sz="2000" dirty="0"/>
              <a:t>(пункт 7 раздела </a:t>
            </a:r>
            <a:r>
              <a:rPr lang="en-US" altLang="ru-RU" sz="2000" dirty="0"/>
              <a:t>I</a:t>
            </a:r>
            <a:r>
              <a:rPr lang="ru-RU" altLang="ru-RU" sz="2000" dirty="0"/>
              <a:t> Порядка).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130" y="834887"/>
            <a:ext cx="85277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altLang="ru-RU" sz="2000" dirty="0" smtClean="0"/>
              <a:t>Если условиями предоставления средств предусматривается осуществление получателем расходов</a:t>
            </a:r>
          </a:p>
          <a:p>
            <a:r>
              <a:rPr lang="ru-RU" altLang="ru-RU" sz="2000" dirty="0" smtClean="0"/>
              <a:t> </a:t>
            </a:r>
            <a:r>
              <a:rPr lang="ru-RU" alt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как капитального характера,</a:t>
            </a:r>
          </a:p>
          <a:p>
            <a:r>
              <a:rPr lang="ru-RU" altLang="ru-RU" sz="2000" dirty="0" smtClean="0"/>
              <a:t>так и </a:t>
            </a:r>
            <a:r>
              <a:rPr lang="ru-RU" alt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расходов не капитального характера</a:t>
            </a:r>
            <a:r>
              <a:rPr lang="ru-RU" altLang="ru-RU" sz="2000" dirty="0" smtClean="0"/>
              <a:t>, </a:t>
            </a:r>
          </a:p>
          <a:p>
            <a:r>
              <a:rPr lang="ru-RU" altLang="ru-RU" sz="2000" dirty="0" smtClean="0"/>
              <a:t>то указанные перечисления (поступления) признаются перечислениями (поступлениями) </a:t>
            </a:r>
            <a:r>
              <a:rPr lang="ru-RU" alt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текущего характера.</a:t>
            </a:r>
          </a:p>
          <a:p>
            <a:r>
              <a:rPr lang="ru-RU" altLang="ru-RU" sz="2000" b="1" i="1" dirty="0" smtClean="0"/>
              <a:t>ПРИМЕРЫ!</a:t>
            </a:r>
          </a:p>
          <a:p>
            <a:r>
              <a:rPr lang="ru-RU" altLang="ru-RU" sz="2000" dirty="0" smtClean="0"/>
              <a:t>субвенции, консолидированные субсидии бюджетам бюджетной системы Российской Федерации, гранты общего характера (не целевые), субсидии государственным (муниципальным) бюджетным, автономным учреждениям на иные цели, предусматривающие осуществление расходов как не капитального характера, так и расходов на приобретение основных средств (оборудования, средств </a:t>
            </a:r>
            <a:r>
              <a:rPr lang="ru-RU" altLang="ru-RU" sz="2000" dirty="0" err="1" smtClean="0"/>
              <a:t>видеовизуализации</a:t>
            </a:r>
            <a:r>
              <a:rPr lang="ru-RU" altLang="ru-RU" sz="2000" dirty="0" smtClean="0"/>
              <a:t>, библиотечных фондов, иных объектов движимого имущества);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ABC6B6-A42F-4E66-A1ED-77A972CF5973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-1720" y="549275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ГРУППА 200 «РАСХОДЫ»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6250" y="1125538"/>
          <a:ext cx="9359107" cy="5620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97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г.</a:t>
                      </a:r>
                      <a:endParaRPr lang="ru-RU" sz="1600" b="1" dirty="0"/>
                    </a:p>
                  </a:txBody>
                  <a:tcPr marL="89481" marR="89481" marT="41309" marB="41309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9481" marR="89481" marT="41309" marB="41309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 г.</a:t>
                      </a:r>
                      <a:endParaRPr lang="ru-RU" sz="1600" b="1" dirty="0"/>
                    </a:p>
                  </a:txBody>
                  <a:tcPr marL="89481" marR="89481" marT="41309" marB="41309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75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210 Оплата труда и начисления на выплаты по оплате труда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210 Оплата труда, начисления на выплаты по оплате труда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 220 Оплата работ, услуг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220 Оплата работ, услуг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75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230 Обслуживание государственного</a:t>
                      </a:r>
                    </a:p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(муниципального) долга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230 Обслуживание государственного</a:t>
                      </a:r>
                    </a:p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(муниципального) долга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 240 Безвозмездные перечисления организациям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effectLst/>
                        </a:rPr>
                        <a:t>240</a:t>
                      </a:r>
                      <a:r>
                        <a:rPr lang="ru-RU" sz="1600" kern="1200" dirty="0" smtClean="0">
                          <a:effectLst/>
                        </a:rPr>
                        <a:t> Безвозмездные перечисления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effectLst/>
                        </a:rPr>
                        <a:t>текущего характера </a:t>
                      </a:r>
                      <a:r>
                        <a:rPr lang="ru-RU" sz="1600" kern="1200" dirty="0" smtClean="0">
                          <a:effectLst/>
                        </a:rPr>
                        <a:t>организациям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1997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effectLst/>
                        </a:rPr>
                        <a:t>280 </a:t>
                      </a:r>
                      <a:r>
                        <a:rPr lang="ru-RU" sz="1600" kern="1200" dirty="0" smtClean="0">
                          <a:effectLst/>
                        </a:rPr>
                        <a:t>Безвозмездные перечисления      </a:t>
                      </a:r>
                      <a:r>
                        <a:rPr lang="ru-RU" sz="1600" b="1" kern="1200" dirty="0" smtClean="0">
                          <a:effectLst/>
                        </a:rPr>
                        <a:t>капитального характера </a:t>
                      </a:r>
                      <a:r>
                        <a:rPr lang="ru-RU" sz="1600" kern="1200" dirty="0" smtClean="0">
                          <a:effectLst/>
                        </a:rPr>
                        <a:t>организациям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 250 Безвозмездные перечисления бюджетам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250 Безвозмездные перечисления бюджетам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8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 260 Социальное обеспечение</a:t>
                      </a:r>
                      <a:endParaRPr lang="ru-RU" sz="14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260 Социальное обеспечение</a:t>
                      </a:r>
                      <a:endParaRPr lang="ru-RU" sz="14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8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 </a:t>
                      </a:r>
                      <a:r>
                        <a:rPr lang="ru-RU" sz="1600" dirty="0" smtClean="0"/>
                        <a:t>270 Расходы по операциям с активами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/>
                        <a:t>270 Операции с активами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86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 290 Прочие расходы</a:t>
                      </a:r>
                      <a:endParaRPr lang="ru-RU" sz="14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/>
                        <a:t>290 Прочие расходы</a:t>
                      </a:r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61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9481" marR="89481" marT="41309" marB="41309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4935802" y="3616326"/>
            <a:ext cx="467783" cy="18097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935802" y="4041775"/>
            <a:ext cx="467783" cy="1793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-1720" y="340553"/>
            <a:ext cx="9907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</a:rPr>
              <a:t>СТАТЬЯ </a:t>
            </a:r>
            <a:r>
              <a:rPr lang="ru-RU" altLang="ru-RU" sz="3200" dirty="0" smtClean="0">
                <a:solidFill>
                  <a:srgbClr val="00602B"/>
                </a:solidFill>
                <a:latin typeface="Impact" pitchFamily="34" charset="0"/>
              </a:rPr>
              <a:t>150 НОВЫЕ РАСЧЕТЫ   !!!! ГЛАВНОЕ  </a:t>
            </a:r>
            <a:endParaRPr lang="ru-RU" altLang="ru-RU" sz="32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3446" y="1073426"/>
          <a:ext cx="9359107" cy="5479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956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2018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700" b="1" dirty="0"/>
                    </a:p>
                  </a:txBody>
                  <a:tcPr marL="89481" marR="89481" marT="41308" marB="41308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2019 г.</a:t>
                      </a:r>
                      <a:endParaRPr lang="ru-RU" sz="1700" b="1" dirty="0"/>
                    </a:p>
                  </a:txBody>
                  <a:tcPr marL="89481" marR="89481" marT="41308" marB="41308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effectLst/>
                        </a:rPr>
                        <a:t>КОСГУ</a:t>
                      </a:r>
                      <a:r>
                        <a:rPr lang="ru-RU" sz="1700" kern="1200" baseline="0" dirty="0" smtClean="0">
                          <a:effectLst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r>
                        <a:rPr lang="ru-RU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latin typeface="+mn-lt"/>
                          <a:ea typeface="+mn-ea"/>
                          <a:cs typeface="+mn-cs"/>
                        </a:rPr>
                        <a:t> 151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Поступления </a:t>
                      </a:r>
                      <a:r>
                        <a:rPr lang="ru-RU" sz="1800" b="1" kern="1200" dirty="0" smtClean="0">
                          <a:solidFill>
                            <a:srgbClr val="43B02A"/>
                          </a:solidFill>
                          <a:latin typeface="+mn-lt"/>
                          <a:ea typeface="+mn-ea"/>
                          <a:cs typeface="+mn-cs"/>
                        </a:rPr>
                        <a:t>текущего характера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других бюджетов бюджетной системы Российской Федерации</a:t>
                      </a:r>
                      <a:endParaRPr lang="ru-RU" sz="1700" b="1" kern="1200" dirty="0" smtClean="0">
                        <a:solidFill>
                          <a:srgbClr val="43B02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ДОТАЦИИ,  СУБВЕНЦИИ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КОНСОЛИДИРОВАННЫЕ  СУБСИДИИ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Иные</a:t>
                      </a:r>
                      <a:r>
                        <a:rPr lang="ru-RU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МБТ (нецелевые, целевые (не 310,320)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СУБСИДИИ (не 310, 320)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7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161   КАПИТАЛЬНОГО характера</a:t>
                      </a: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КОСГУ  183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"Доходы от субсидии на иные цели";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КОСГУ 184 "Доходы от субсидии на осуществление капитальных вложений"</a:t>
                      </a:r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 smtClean="0">
                        <a:solidFill>
                          <a:srgbClr val="43B02A"/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152"/>
                      </a:pPr>
                      <a:r>
                        <a:rPr lang="ru-RU" sz="1800" b="1" dirty="0" smtClean="0">
                          <a:solidFill>
                            <a:srgbClr val="43B02A"/>
                          </a:solidFill>
                        </a:rPr>
                        <a:t>  Бюджетным и автономным учреждениям от сектора государственного управления</a:t>
                      </a:r>
                      <a:endParaRPr lang="ru-RU" sz="1700" b="1" kern="1200" dirty="0">
                        <a:solidFill>
                          <a:srgbClr val="43B02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lain" startAt="162"/>
                      </a:pPr>
                      <a:r>
                        <a:rPr lang="ru-RU" sz="17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КАПИТАЛЬНОГО характера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700" b="1" kern="1200" baseline="0" dirty="0" smtClean="0">
                          <a:solidFill>
                            <a:srgbClr val="43B02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( цели 310,320)</a:t>
                      </a:r>
                      <a:endParaRPr lang="ru-RU" sz="1800" b="1" dirty="0" smtClean="0">
                        <a:solidFill>
                          <a:srgbClr val="43B02A"/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771">
                <a:tc>
                  <a:txBody>
                    <a:bodyPr/>
                    <a:lstStyle/>
                    <a:p>
                      <a:endParaRPr lang="ru-RU" sz="1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 smtClean="0">
                        <a:solidFill>
                          <a:srgbClr val="43B02A"/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800" b="1" smtClean="0">
                          <a:solidFill>
                            <a:srgbClr val="43B02A"/>
                          </a:solidFill>
                        </a:rPr>
                        <a:t>НЕТ ГОСЗАДАНИЯ</a:t>
                      </a:r>
                      <a:endParaRPr lang="ru-RU" sz="1800" b="1" dirty="0" smtClean="0">
                        <a:solidFill>
                          <a:srgbClr val="43B02A"/>
                        </a:solidFill>
                      </a:endParaRPr>
                    </a:p>
                  </a:txBody>
                  <a:tcPr marL="89481" marR="89481" marT="41308" marB="4130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68852" y="601502"/>
          <a:ext cx="8218557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/>
                <a:gridCol w="1651000"/>
                <a:gridCol w="1651000"/>
                <a:gridCol w="3265557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Предоставление межбюджетных трансфертов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получил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передал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трансферта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пояснения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 назначения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</a:p>
                    <a:p>
                      <a:r>
                        <a:rPr lang="ru-RU" dirty="0" smtClean="0"/>
                        <a:t>консолидированные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(40140151)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 на 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 (140140151)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 на</a:t>
                      </a:r>
                      <a:r>
                        <a:rPr lang="ru-RU" baseline="0" dirty="0" smtClean="0"/>
                        <a:t> 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Капитальнее (140140161)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Трансферты целевые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Трансферты</a:t>
                      </a:r>
                    </a:p>
                    <a:p>
                      <a:r>
                        <a:rPr lang="ru-RU" dirty="0" smtClean="0"/>
                        <a:t>целевые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11852" y="675125"/>
          <a:ext cx="7751420" cy="414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855"/>
                <a:gridCol w="1937855"/>
                <a:gridCol w="1192142"/>
                <a:gridCol w="2683568"/>
              </a:tblGrid>
              <a:tr h="370412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Передача</a:t>
                      </a:r>
                      <a:r>
                        <a:rPr lang="ru-RU" baseline="0" dirty="0" smtClean="0"/>
                        <a:t> Нефинансовых активов между бюджетами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412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получил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передал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Вик</a:t>
                      </a:r>
                      <a:r>
                        <a:rPr lang="ru-RU" baseline="0" dirty="0" smtClean="0"/>
                        <a:t> актива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пояснения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</a:t>
                      </a:r>
                      <a:endParaRPr lang="ru-RU" dirty="0"/>
                    </a:p>
                  </a:txBody>
                  <a:tcPr/>
                </a:tc>
              </a:tr>
              <a:tr h="913346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205, 209, 206, 302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 (при реорганизации)</a:t>
                      </a:r>
                      <a:endParaRPr lang="ru-RU" dirty="0"/>
                    </a:p>
                  </a:txBody>
                  <a:tcPr/>
                </a:tc>
              </a:tr>
              <a:tr h="639342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40150, 40160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Текущие (при реорганизации)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11852" y="675125"/>
          <a:ext cx="7751420" cy="414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855"/>
                <a:gridCol w="1937855"/>
                <a:gridCol w="1192142"/>
                <a:gridCol w="2683568"/>
              </a:tblGrid>
              <a:tr h="370412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Передача</a:t>
                      </a:r>
                      <a:r>
                        <a:rPr lang="ru-RU" baseline="0" dirty="0" smtClean="0"/>
                        <a:t> Нефинансовых активов внутри бюджета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412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получил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передал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Вик</a:t>
                      </a:r>
                      <a:r>
                        <a:rPr lang="ru-RU" baseline="0" dirty="0" smtClean="0"/>
                        <a:t> актива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пояснения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</a:t>
                      </a:r>
                      <a:endParaRPr lang="ru-RU" dirty="0"/>
                    </a:p>
                  </a:txBody>
                  <a:tcPr/>
                </a:tc>
              </a:tr>
              <a:tr h="370412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</a:t>
                      </a:r>
                      <a:endParaRPr lang="ru-RU" dirty="0"/>
                    </a:p>
                  </a:txBody>
                  <a:tcPr/>
                </a:tc>
              </a:tr>
              <a:tr h="913346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205, 209, 206, 302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 (при реорганизации)</a:t>
                      </a:r>
                      <a:endParaRPr lang="ru-RU" dirty="0"/>
                    </a:p>
                  </a:txBody>
                  <a:tcPr/>
                </a:tc>
              </a:tr>
              <a:tr h="639342">
                <a:tc>
                  <a:txBody>
                    <a:bodyPr/>
                    <a:lstStyle/>
                    <a:p>
                      <a:r>
                        <a:rPr lang="ru-RU" dirty="0" smtClean="0"/>
                        <a:t>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40150, 40160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 (при реорганизации)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285DF-8E03-4322-83BB-12585E26332E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4729" y="4221163"/>
            <a:ext cx="3743987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Базовая заработная плата,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выплачиваемая регулярно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577285" y="422116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/>
              <a:t>Специальные надбавки за сверхурочную работу, работу в ночные часы или в выходные дни или другие виды ненормированного рабочего времени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4729" y="5553076"/>
            <a:ext cx="3743987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/>
              <a:t>Ежегодные дополнительные выплаты,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/>
              <a:t>такие как премии и «тринадцатая зарплата»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77285" y="5553076"/>
            <a:ext cx="374398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/>
              <a:t>Разовые премии или другие исключительные выплаты, связанные с общими результатами работы, в рамках программ стимулов и т.п.</a:t>
            </a:r>
          </a:p>
        </p:txBody>
      </p:sp>
      <p:sp>
        <p:nvSpPr>
          <p:cNvPr id="24583" name="Прямоугольник 7"/>
          <p:cNvSpPr>
            <a:spLocks noChangeArrowheads="1"/>
          </p:cNvSpPr>
          <p:nvPr/>
        </p:nvSpPr>
        <p:spPr bwMode="auto">
          <a:xfrm>
            <a:off x="584729" y="1951038"/>
            <a:ext cx="8736542" cy="1384300"/>
          </a:xfrm>
          <a:prstGeom prst="rect">
            <a:avLst/>
          </a:prstGeom>
          <a:noFill/>
          <a:ln w="19050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>
                <a:solidFill>
                  <a:srgbClr val="00602B"/>
                </a:solidFill>
              </a:rPr>
              <a:t>Заработная плата </a:t>
            </a:r>
            <a:r>
              <a:rPr lang="ru-RU" altLang="ru-RU" sz="2800"/>
              <a:t>представляет собой суммы, подлежащие выплате работникам в обмен на выполненную работу (СГФ 2014).</a:t>
            </a:r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3150658" y="3576639"/>
            <a:ext cx="4005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>
                <a:solidFill>
                  <a:srgbClr val="00602B"/>
                </a:solidFill>
              </a:rPr>
              <a:t>В заработную плату включается:</a:t>
            </a:r>
          </a:p>
        </p:txBody>
      </p:sp>
      <p:sp>
        <p:nvSpPr>
          <p:cNvPr id="24585" name="Rectangle 4"/>
          <p:cNvSpPr>
            <a:spLocks noChangeArrowheads="1"/>
          </p:cNvSpPr>
          <p:nvPr/>
        </p:nvSpPr>
        <p:spPr bwMode="auto">
          <a:xfrm>
            <a:off x="584729" y="692150"/>
            <a:ext cx="873654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МЕТОДОЛОГИЯ ОПЛАТЫ ТРУДА ПЕРСОНАЛА В СООТВЕТСТВИИ С ПОЛОЖЕНИЯМИ СГФ-2014, СНС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9F42CF-705B-45B2-A79A-20FE1D32EF25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584729" y="692150"/>
            <a:ext cx="873654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МЕТОДОЛОГИЯ ОПЛАТЫ ТРУДА ПЕРСОНАЛА В СООТВЕТСТВИИ С ПОЛОЖЕНИЯМИ СГФ-2014, СНС 2008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033712" y="1844675"/>
            <a:ext cx="43374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>
                <a:solidFill>
                  <a:srgbClr val="00602B"/>
                </a:solidFill>
              </a:rPr>
              <a:t>В заработную плату не включается: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729" y="2492376"/>
            <a:ext cx="3743987" cy="396081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Возмещение работодателем расходов, понесенных его работником для того, чтобы они могли выполнять свою работу: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/>
              <a:t>Возмещение расходов на поездки, переезд или связанных с ними расходов, производимых работниками, когда они заступают на новые рабочие места, или требуемых работодателями для переселения в другие части страны или в другую страну;</a:t>
            </a:r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/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/>
              <a:t>Возмещение понесенных работниками расходов на инструменты, оборудование, спецодежду или другие предметы, которые необходимы исключительно или в первую очередь для того, чтобы они могли выполнять свою работу.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77285" y="2492376"/>
            <a:ext cx="3743986" cy="396081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Социальные пособия, подлежащие выплате работодателем своим работникам:</a:t>
            </a:r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/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/>
              <a:t>Пособия на детей, других пособий, относящихся к иждивенцам;</a:t>
            </a:r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/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/>
              <a:t>Выплаты, в полном или уменьшенном объеме, заработной платы работникам, отсутствующим на работе по причине болезни, случайной травмы, беременности и родам и т.д.;</a:t>
            </a:r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endParaRPr lang="ru-RU" sz="1400" dirty="0"/>
          </a:p>
          <a:p>
            <a:pPr indent="355600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"/>
              <a:defRPr/>
            </a:pPr>
            <a:r>
              <a:rPr lang="ru-RU" sz="1400" dirty="0"/>
              <a:t>Выходные пособия увольняемым работникам, пособия в связи с  потерей трудоспособности, смерти от несчастного случая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13758" y="455614"/>
            <a:ext cx="9906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ВЫПЛАТЫ В ПОЛЬЗУ ПЕРСОНАЛА </a:t>
            </a:r>
          </a:p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(РАБОТНИКОВ, СОТРУДНИКОВ)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5427" y="178911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Статья 210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Оплата труда и начисления на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по оплате труда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5427" y="5661026"/>
            <a:ext cx="374398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Статья 290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Прочие расходы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5427" y="422116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Статья 260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Социальное обеспечение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52704" y="4221163"/>
            <a:ext cx="374570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Статья 260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Социальное обеспечение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52704" y="2995613"/>
            <a:ext cx="3745706" cy="100965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Статья 220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Оплата работ, услуг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52704" y="1789113"/>
            <a:ext cx="374570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Статья 210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Оплата труда, начисления на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по оплате труда</a:t>
            </a:r>
          </a:p>
        </p:txBody>
      </p:sp>
      <p:sp>
        <p:nvSpPr>
          <p:cNvPr id="26633" name="TextBox 19"/>
          <p:cNvSpPr txBox="1">
            <a:spLocks noChangeArrowheads="1"/>
          </p:cNvSpPr>
          <p:nvPr/>
        </p:nvSpPr>
        <p:spPr bwMode="auto">
          <a:xfrm>
            <a:off x="2192735" y="1412875"/>
            <a:ext cx="898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/>
              <a:t>2018 г.</a:t>
            </a:r>
          </a:p>
        </p:txBody>
      </p:sp>
      <p:sp>
        <p:nvSpPr>
          <p:cNvPr id="26634" name="TextBox 20"/>
          <p:cNvSpPr txBox="1">
            <a:spLocks noChangeArrowheads="1"/>
          </p:cNvSpPr>
          <p:nvPr/>
        </p:nvSpPr>
        <p:spPr bwMode="auto">
          <a:xfrm>
            <a:off x="7185290" y="1420813"/>
            <a:ext cx="898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/>
              <a:t>2019 г.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445427" y="5445125"/>
            <a:ext cx="9040944" cy="0"/>
          </a:xfrm>
          <a:prstGeom prst="line">
            <a:avLst/>
          </a:prstGeom>
          <a:ln w="12700">
            <a:solidFill>
              <a:srgbClr val="00602B"/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189413" y="1789113"/>
            <a:ext cx="25109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189413" y="4221163"/>
            <a:ext cx="25109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189413" y="5659438"/>
            <a:ext cx="25109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5503334" y="1789113"/>
            <a:ext cx="24937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5503334" y="2995613"/>
            <a:ext cx="249370" cy="1009650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503334" y="4221163"/>
            <a:ext cx="249370" cy="1008062"/>
          </a:xfrm>
          <a:prstGeom prst="rect">
            <a:avLst/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4189413" y="1789113"/>
            <a:ext cx="251090" cy="685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5503334" y="1789113"/>
            <a:ext cx="249370" cy="6842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4194572" y="2474914"/>
            <a:ext cx="245930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4189413" y="2636839"/>
            <a:ext cx="25109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91" name="Прямая со стрелкой 90"/>
          <p:cNvCxnSpPr>
            <a:stCxn id="86" idx="3"/>
            <a:endCxn id="87" idx="1"/>
          </p:cNvCxnSpPr>
          <p:nvPr/>
        </p:nvCxnSpPr>
        <p:spPr>
          <a:xfrm flipV="1">
            <a:off x="4440503" y="2132013"/>
            <a:ext cx="1062831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5503334" y="2997201"/>
            <a:ext cx="245931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93" name="Прямая со стрелкой 92"/>
          <p:cNvCxnSpPr>
            <a:stCxn id="88" idx="3"/>
            <a:endCxn id="92" idx="1"/>
          </p:cNvCxnSpPr>
          <p:nvPr/>
        </p:nvCxnSpPr>
        <p:spPr>
          <a:xfrm>
            <a:off x="4440503" y="2555875"/>
            <a:ext cx="1062831" cy="52228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5503334" y="4221164"/>
            <a:ext cx="24937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97" name="Прямая со стрелкой 96"/>
          <p:cNvCxnSpPr>
            <a:endCxn id="96" idx="1"/>
          </p:cNvCxnSpPr>
          <p:nvPr/>
        </p:nvCxnSpPr>
        <p:spPr>
          <a:xfrm>
            <a:off x="4440503" y="2708276"/>
            <a:ext cx="1062831" cy="15922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5503334" y="2478089"/>
            <a:ext cx="245931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194572" y="4221164"/>
            <a:ext cx="245930" cy="161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189413" y="5661025"/>
            <a:ext cx="251090" cy="160338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103" name="Прямая со стрелкой 102"/>
          <p:cNvCxnSpPr>
            <a:stCxn id="101" idx="3"/>
            <a:endCxn id="100" idx="1"/>
          </p:cNvCxnSpPr>
          <p:nvPr/>
        </p:nvCxnSpPr>
        <p:spPr>
          <a:xfrm flipV="1">
            <a:off x="4440503" y="2559050"/>
            <a:ext cx="1062831" cy="174307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5503334" y="2636839"/>
            <a:ext cx="249370" cy="160337"/>
          </a:xfrm>
          <a:prstGeom prst="rect">
            <a:avLst/>
          </a:prstGeom>
          <a:solidFill>
            <a:schemeClr val="bg2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107" name="Прямая со стрелкой 106"/>
          <p:cNvCxnSpPr>
            <a:stCxn id="102" idx="3"/>
            <a:endCxn id="106" idx="1"/>
          </p:cNvCxnSpPr>
          <p:nvPr/>
        </p:nvCxnSpPr>
        <p:spPr>
          <a:xfrm flipV="1">
            <a:off x="4440503" y="2717800"/>
            <a:ext cx="1062831" cy="30226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CB991E-F8AA-412B-8FB5-4129D2F7C248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-1720" y="549275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ГРУППА 100 «ДОХОДЫ»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4337" y="1052514"/>
          <a:ext cx="9359107" cy="58425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9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г.</a:t>
                      </a:r>
                      <a:endParaRPr lang="ru-RU" sz="16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 г.</a:t>
                      </a:r>
                      <a:endParaRPr lang="ru-RU" sz="16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	Налоговые доходы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B050"/>
                          </a:solidFill>
                          <a:effectLst/>
                        </a:rPr>
                        <a:t>110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Налоговые доходы,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таможенные платежи </a:t>
                      </a:r>
                      <a:r>
                        <a:rPr lang="ru-RU" sz="16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страховые взносы на обязательное социальное</a:t>
                      </a:r>
                      <a:r>
                        <a:rPr lang="ru-RU" sz="1600" kern="12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страхование </a:t>
                      </a:r>
                      <a:endParaRPr lang="ru-RU" sz="1600" kern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7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 120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собственности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120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собственности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9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130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оказания платных услуг (работ), компенсаций затрат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130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оказания платных услуг (работ), компенсаций затрат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 140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Штрафы, пени, неустойки, возмещения ущерба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140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Штрафы, пени, неустойки, возмещения ущерба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1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 150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Безвозмездные поступления от бюджетов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B050"/>
                          </a:solidFill>
                          <a:effectLst/>
                        </a:rPr>
                        <a:t>150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Безвозмездные денежные поступления </a:t>
                      </a:r>
                      <a:r>
                        <a:rPr lang="ru-RU" sz="16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текущего характера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1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 160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Страховые взносы на обязательное социальное страхование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B050"/>
                          </a:solidFill>
                          <a:effectLst/>
                        </a:rPr>
                        <a:t>160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Безвозмездные денежные поступления </a:t>
                      </a:r>
                      <a:r>
                        <a:rPr lang="ru-RU" sz="1600" kern="12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капитального характера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 </a:t>
                      </a:r>
                      <a:r>
                        <a:rPr lang="ru-RU" sz="1600" dirty="0" smtClean="0"/>
                        <a:t>170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операций с активами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/>
                        <a:t>170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операций с активами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01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 180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Прочие доходы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/>
                        <a:t>180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Прочие доходы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Статья 190	Безвозмездные </a:t>
                      </a:r>
                      <a:r>
                        <a:rPr lang="ru-RU" sz="1600" b="1" u="sng" kern="1200" dirty="0" err="1" smtClean="0">
                          <a:solidFill>
                            <a:srgbClr val="E3687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неденежные</a:t>
                      </a:r>
                      <a:r>
                        <a:rPr lang="ru-RU" sz="1600" b="1" u="sng" kern="1200" dirty="0" smtClean="0">
                          <a:solidFill>
                            <a:srgbClr val="E3687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поступления в сектор государственного управления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7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3758" y="404813"/>
            <a:ext cx="9906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ВЫПЛАТЫ В ПОЛЬЗУ ПЕРСОНАЛА </a:t>
            </a:r>
          </a:p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(РАБОТНИКОВ, СОТРУДНИКОВ) В 2019 ГОДУ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506506" y="1412777"/>
          <a:ext cx="9517057" cy="5275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>
            <a:off x="5238485" y="1844675"/>
            <a:ext cx="3537612" cy="0"/>
          </a:xfrm>
          <a:prstGeom prst="line">
            <a:avLst/>
          </a:prstGeom>
          <a:ln w="1270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776097" y="1844675"/>
            <a:ext cx="0" cy="647700"/>
          </a:xfrm>
          <a:prstGeom prst="line">
            <a:avLst/>
          </a:prstGeom>
          <a:ln w="1270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3F60A7-8EA2-4CCF-A9B7-CB591FC77900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0" y="1385889"/>
            <a:ext cx="99060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4000">
                <a:solidFill>
                  <a:srgbClr val="00602B"/>
                </a:solidFill>
                <a:latin typeface="Impact" pitchFamily="34" charset="0"/>
              </a:rPr>
              <a:t>СОЦИАЛЬНЫЕ ПОСОБИЯ И </a:t>
            </a:r>
          </a:p>
          <a:p>
            <a:pPr algn="ctr"/>
            <a:r>
              <a:rPr lang="ru-RU" altLang="ru-RU" sz="4000">
                <a:solidFill>
                  <a:srgbClr val="00602B"/>
                </a:solidFill>
                <a:latin typeface="Impact" pitchFamily="34" charset="0"/>
              </a:rPr>
              <a:t>КОМПЕНСАЦИИ ПЕРСОНАЛУ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7784" y="3141663"/>
            <a:ext cx="8970433" cy="2519362"/>
          </a:xfrm>
          <a:prstGeom prst="rect">
            <a:avLst/>
          </a:prstGeom>
          <a:solidFill>
            <a:srgbClr val="FFFFFF"/>
          </a:solidFill>
          <a:ln w="12700"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602B"/>
                </a:solidFill>
              </a:rPr>
              <a:t>ЭТО ВЫПЛАТЫ, СВЯЗАННЫЕ С </a:t>
            </a:r>
            <a:r>
              <a:rPr lang="ru-RU" sz="2400" b="1" dirty="0">
                <a:solidFill>
                  <a:srgbClr val="00602B"/>
                </a:solidFill>
              </a:rPr>
              <a:t>СОЦИАЛЬНЫМИ РИСКАМИ, </a:t>
            </a:r>
            <a:r>
              <a:rPr lang="ru-RU" sz="2400" dirty="0">
                <a:solidFill>
                  <a:srgbClr val="00602B"/>
                </a:solidFill>
              </a:rPr>
              <a:t>ТАКИМИ КАК БОЛЕЗНЬ, УТРАТА ПОСТОЯННОГО ЗАРАБОТКА, КОТОРЫЕ МОГУТ </a:t>
            </a:r>
            <a:r>
              <a:rPr lang="ru-RU" sz="2400" b="1" dirty="0">
                <a:solidFill>
                  <a:srgbClr val="00602B"/>
                </a:solidFill>
              </a:rPr>
              <a:t>НЕГАТИВНО СКАЗАТЬСЯ НА ИМУЩЕСТВЕННОМ ПОЛОЖЕНИИ РАБОТНИКА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602B"/>
                </a:solidFill>
              </a:rPr>
              <a:t>(П. 7 Раздела </a:t>
            </a:r>
            <a:r>
              <a:rPr lang="en-US" sz="2400" dirty="0">
                <a:solidFill>
                  <a:srgbClr val="00602B"/>
                </a:solidFill>
              </a:rPr>
              <a:t>I </a:t>
            </a:r>
            <a:r>
              <a:rPr lang="ru-RU" sz="2400" dirty="0">
                <a:solidFill>
                  <a:srgbClr val="00602B"/>
                </a:solidFill>
              </a:rPr>
              <a:t>«Общие положения»)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0D56B7-C47A-4F79-AA10-F829EB1987C3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3758" y="404813"/>
            <a:ext cx="990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ЗАРАБОТНАЯ ПЛАТА (2019)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486" y="1125538"/>
          <a:ext cx="5909204" cy="58973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36468"/>
                <a:gridCol w="472736"/>
              </a:tblGrid>
              <a:tr h="28953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Включает в себя</a:t>
                      </a:r>
                      <a:endParaRPr lang="ru-RU" sz="1300" b="1" dirty="0"/>
                    </a:p>
                  </a:txBody>
                  <a:tcPr marL="99069" marR="99069" marT="45707" marB="45707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9069" marR="99069" marT="45707" marB="45707"/>
                </a:tc>
              </a:tr>
              <a:tr h="370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Выплаты по должностным окладам, по ставкам заработной платы, и т.д.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48765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Выплаты за работу с вредными и (или) опасными и иными особыми условиями труда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0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Выплаты за сверхурочную работу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99069" marR="99069" marT="45707" marB="45707" anchor="ctr"/>
                </a:tc>
              </a:tr>
              <a:tr h="57562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Надбавки (за выслугу лет, за особые условия государственной гражданской и иной службы, за сложность, напряженность и прочие)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99069" marR="99069" marT="45707" marB="45707" anchor="ctr"/>
                </a:tc>
              </a:tr>
              <a:tr h="48765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Выплаты поощрительного, стимулирующего характера, вознаграждения по итогам работы за год, премии, материальная помощь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0729"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28953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/>
                        <a:t>Не включает в себя</a:t>
                      </a:r>
                      <a:endParaRPr lang="ru-RU" sz="1300" b="1" dirty="0"/>
                    </a:p>
                  </a:txBody>
                  <a:tcPr marL="99069" marR="99069" marT="45707" marB="45707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370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Выплату пособий и компенсаций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48765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Пособия за первые три дня временной нетрудоспособности за счет средств работодателя</a:t>
                      </a: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487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Выходные пособия работникам при их увольнении в связи с ликвидацией, либо реорганизацией учреждений</a:t>
                      </a:r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  <a:tr h="8838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Компенсаций государственным гражданским служащим в размере четырехмесячного денежного содержания, при увольнении с гражданской службы, в связи с ликвидацией государственного органа либо сокращением должностей гражданской службы и т.д.</a:t>
                      </a:r>
                      <a:endParaRPr lang="ru-RU" sz="1300" dirty="0"/>
                    </a:p>
                  </a:txBody>
                  <a:tcPr marL="99069" marR="99069" marT="45707" marB="457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07" marB="45707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512852" y="2014538"/>
            <a:ext cx="299759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srgbClr val="00602B"/>
                </a:solidFill>
              </a:rPr>
              <a:t>Подстатья 211 Заработная плата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12852" y="4921250"/>
            <a:ext cx="2997596" cy="100965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266 Социальные пособия и компенсации персоналу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в денежной форме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749265" y="1177926"/>
            <a:ext cx="455744" cy="2682875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5742386" y="4273551"/>
            <a:ext cx="448865" cy="2447925"/>
          </a:xfrm>
          <a:prstGeom prst="rightBrace">
            <a:avLst>
              <a:gd name="adj1" fmla="val 0"/>
              <a:gd name="adj2" fmla="val 47538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DE4A8D-73DC-414E-AEC7-93F495F86D34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3758" y="620713"/>
            <a:ext cx="990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ПРОЧИЕ ВЫПЛАТЫ ПЕРСОНАЛУ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486" y="1412876"/>
          <a:ext cx="5909204" cy="5273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36468"/>
                <a:gridCol w="472736"/>
              </a:tblGrid>
              <a:tr h="289578"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9069" marR="99069" marT="45723" marB="45723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9069" marR="99069" marT="45723" marB="45723"/>
                </a:tc>
              </a:tr>
              <a:tr h="7315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Подъемное пособие при переезде на новое место работы, службы военнослужащим и приравненным к ним лицам, лицам, работающим в районах Крайнего Севера, судьям и т.д.</a:t>
                      </a:r>
                    </a:p>
                  </a:txBody>
                  <a:tcPr marL="99069" marR="99069" marT="45723" marB="45723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37086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Единовременное пособие при перезаключении трудового договора</a:t>
                      </a:r>
                      <a:endParaRPr lang="ru-RU" sz="1400" dirty="0"/>
                    </a:p>
                  </a:txBody>
                  <a:tcPr marL="99069" marR="99069" marT="45723" marB="45723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Суточные в служебных командировках, </a:t>
                      </a:r>
                      <a:r>
                        <a:rPr lang="ru-RU" sz="1400" dirty="0" err="1" smtClean="0"/>
                        <a:t>продовольственно</a:t>
                      </a:r>
                      <a:r>
                        <a:rPr lang="ru-RU" sz="1400" dirty="0" smtClean="0"/>
                        <a:t>-путевые, полевые деньги</a:t>
                      </a:r>
                      <a:endParaRPr lang="ru-RU" sz="1400" dirty="0"/>
                    </a:p>
                  </a:txBody>
                  <a:tcPr marL="99069" marR="99069" marT="45723" marB="45723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/>
                    </a:p>
                  </a:txBody>
                  <a:tcPr marL="99069" marR="99069" marT="45723" marB="45723" anchor="ctr"/>
                </a:tc>
              </a:tr>
              <a:tr h="289578">
                <a:tc>
                  <a:txBody>
                    <a:bodyPr/>
                    <a:lstStyle/>
                    <a:p>
                      <a:pPr algn="ctr"/>
                      <a:endParaRPr lang="ru-RU" sz="1300" b="1" dirty="0"/>
                    </a:p>
                  </a:txBody>
                  <a:tcPr marL="99069" marR="99069" marT="45723" marB="45723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73156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Единовременное пособие военнослужащим и сотрудникам правоохранительных органов при заболевании и (или) получении телесных повреждений</a:t>
                      </a:r>
                    </a:p>
                  </a:txBody>
                  <a:tcPr marL="99069" marR="99069" marT="45723" marB="45723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взамен бесплатного обеспечения 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лекарственными средствами</a:t>
                      </a:r>
                      <a:endParaRPr lang="ru-RU" sz="1300" dirty="0" smtClean="0"/>
                    </a:p>
                  </a:txBody>
                  <a:tcPr marL="99069" marR="99069" marT="45723" marB="45723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7315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Ежемесячные компенсационные выплаты в размере 50 рублей персоналу, находящемуся в отпуске по уходу за ребенком до достижения им возраста 3 лет</a:t>
                      </a:r>
                      <a:endParaRPr lang="ru-RU" sz="1300" dirty="0" smtClean="0"/>
                    </a:p>
                  </a:txBody>
                  <a:tcPr marL="99069" marR="99069" marT="45723" marB="45723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  <a:tr h="944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Ежемесячные пособия супругам военнослужащих в период их проживания с супругами в местностях, где они вынуждены не работать или не могут устроиться по специальности в связи с отсутствием возможности трудоустройства</a:t>
                      </a:r>
                      <a:endParaRPr lang="ru-RU" sz="1300" dirty="0"/>
                    </a:p>
                  </a:txBody>
                  <a:tcPr marL="99069" marR="99069" marT="45723" marB="45723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marL="99069" marR="99069" marT="45723" marB="45723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512852" y="2051051"/>
            <a:ext cx="299759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212 Прочие несоциальные выплаты персоналу в денежной форме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12852" y="4483101"/>
            <a:ext cx="299759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266 Социальные пособия и компенсации персоналу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в денежной форме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749265" y="1609726"/>
            <a:ext cx="455744" cy="1819275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5749265" y="3500438"/>
            <a:ext cx="455744" cy="3097212"/>
          </a:xfrm>
          <a:prstGeom prst="rightBrace">
            <a:avLst>
              <a:gd name="adj1" fmla="val 0"/>
              <a:gd name="adj2" fmla="val 49631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A27DAA-1AF7-47DB-8E35-A92D460120D5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87207" y="455614"/>
            <a:ext cx="928343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ВОЗМЕЩЕНИЕ (КОМПЕНСАЦИЯ) ПЕРСОНАЛУ РАСХОДОВ, СВЯЗАННЫХ С ОСУЩЕСТВЛЕНИЕМ ТРУДОВЫХ ОБЯЗАННОСТЕЙ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229" y="2241551"/>
            <a:ext cx="3823096" cy="4283075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Подстатья 212 Прочие выплаты (2018 г.)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sz="1600" dirty="0">
                <a:solidFill>
                  <a:prstClr val="black"/>
                </a:solidFill>
              </a:rPr>
              <a:t>Возмещение расходов, связанных со служебными командировками (проезд, проживание);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sz="1600" dirty="0">
                <a:solidFill>
                  <a:prstClr val="black"/>
                </a:solidFill>
              </a:rPr>
              <a:t>Компенсация стоимости вещевого имущества;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sz="1600" dirty="0">
                <a:solidFill>
                  <a:prstClr val="black"/>
                </a:solidFill>
              </a:rPr>
              <a:t>Компенсация за содержание собак по месту жительства;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</a:endParaRPr>
          </a:p>
          <a:p>
            <a:pPr marL="271463" indent="-271463" algn="just" fontAlgn="auto">
              <a:spcBef>
                <a:spcPts val="0"/>
              </a:spcBef>
              <a:spcAft>
                <a:spcPts val="0"/>
              </a:spcAft>
              <a:buFont typeface="Symbol" pitchFamily="18" charset="2"/>
              <a:buChar char="¾"/>
              <a:defRPr/>
            </a:pPr>
            <a:r>
              <a:rPr lang="ru-RU" sz="1600" dirty="0">
                <a:solidFill>
                  <a:prstClr val="black"/>
                </a:solidFill>
              </a:rPr>
              <a:t>Компенсация за использование личного транспорта для служебных целей.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26654" y="3879851"/>
            <a:ext cx="3743987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Статья 220 Оплата работ,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услуг (2019 г.)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4485217" y="4167188"/>
            <a:ext cx="1169458" cy="431800"/>
          </a:xfrm>
          <a:prstGeom prst="rightArrow">
            <a:avLst>
              <a:gd name="adj1" fmla="val 50000"/>
              <a:gd name="adj2" fmla="val 100952"/>
            </a:avLst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4675" y="2276476"/>
            <a:ext cx="3743987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Расчеты по командировкам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0 208 12 000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(в полном объеме средств)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11177" y="5157788"/>
            <a:ext cx="3823096" cy="151130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Расходы по командировкам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0 401 20 212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0 401 20 22Х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602B"/>
                </a:solidFill>
              </a:rPr>
              <a:t>0 105 </a:t>
            </a:r>
            <a:r>
              <a:rPr lang="ru-RU" sz="2000" b="1">
                <a:solidFill>
                  <a:srgbClr val="00602B"/>
                </a:solidFill>
              </a:rPr>
              <a:t>ХХ 340</a:t>
            </a:r>
            <a:endParaRPr lang="ru-RU" sz="2000" b="1" dirty="0">
              <a:solidFill>
                <a:srgbClr val="0060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1F5C7-753B-4AE6-9778-97F9338E9B9B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-8599" y="746125"/>
            <a:ext cx="9906001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ДЕНЕЖНАЯ И НАТУРАЛЬНАЯ ФОРМА ВЫПЛАТ</a:t>
            </a: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615686" y="5159375"/>
            <a:ext cx="8659152" cy="1692771"/>
          </a:xfrm>
          <a:prstGeom prst="rect">
            <a:avLst/>
          </a:prstGeom>
          <a:noFill/>
          <a:ln w="9525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602B"/>
                </a:solidFill>
              </a:rPr>
              <a:t>Порядок КОСГУ:</a:t>
            </a:r>
            <a:r>
              <a:rPr lang="ru-RU" altLang="ru-RU" sz="2000"/>
              <a:t> отнесение к социальным пособиям в натуральной форме оплаты товаров, работ, услуг населению, а также компенсации (возмещения) расходов населения на приобретение товаров, работ и услуг </a:t>
            </a:r>
            <a:br>
              <a:rPr lang="ru-RU" altLang="ru-RU" sz="2000"/>
            </a:br>
            <a:r>
              <a:rPr lang="ru-RU" altLang="ru-RU" sz="2000"/>
              <a:t>(пункт 7 раздела </a:t>
            </a:r>
            <a:r>
              <a:rPr lang="en-US" altLang="ru-RU" sz="2000"/>
              <a:t>I</a:t>
            </a:r>
            <a:r>
              <a:rPr lang="ru-RU" altLang="ru-RU" sz="2000"/>
              <a:t> Порядка).</a:t>
            </a:r>
          </a:p>
        </p:txBody>
      </p:sp>
      <p:sp>
        <p:nvSpPr>
          <p:cNvPr id="32773" name="Прямоугольник 5"/>
          <p:cNvSpPr>
            <a:spLocks noChangeArrowheads="1"/>
          </p:cNvSpPr>
          <p:nvPr/>
        </p:nvSpPr>
        <p:spPr bwMode="auto">
          <a:xfrm>
            <a:off x="615686" y="1728789"/>
            <a:ext cx="8659152" cy="3539430"/>
          </a:xfrm>
          <a:prstGeom prst="rect">
            <a:avLst/>
          </a:prstGeom>
          <a:noFill/>
          <a:ln w="9525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b="1">
                <a:solidFill>
                  <a:srgbClr val="00602B"/>
                </a:solidFill>
              </a:rPr>
              <a:t>Методология в соответствии с международным руководством:</a:t>
            </a:r>
            <a:r>
              <a:rPr lang="ru-RU" altLang="ru-RU" sz="2000"/>
              <a:t> пособия по социальному обеспечению в натуральной форме, как правило, состоят из товаров и услуг, приобретенных у рыночного производителя от имени домашних хозяйств, а также пособий, связанных с возмещением расходов домашних хозяйств на приобретение товаров и услуг. Хотя эти возмещения (частичные или полные), как правило, выплачиваются в денежной форме, они отражаются как социальные пособия в натуральной форме, так как предполагается, что они производятся непосредственно в то время, когда домашнее хозяйство совершает покупку (СГФ-2014).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8488F-830F-4938-A2D7-282F69A7C1B8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3758" y="407989"/>
            <a:ext cx="9906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ПРОЧИЕ НЕСОЦИАЛЬНЫЕ </a:t>
            </a:r>
          </a:p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ВЫПЛАТЫ ПЕРСОНАЛУ (2019)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485" y="1412875"/>
          <a:ext cx="5682191" cy="576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7616"/>
                <a:gridCol w="454575"/>
              </a:tblGrid>
              <a:tr h="124852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Подъемное пособие при переезде на новое место работы, службы военнослужащим и приравненным к ним лицам, лицам, работающим в районах Крайнего Севера, </a:t>
                      </a:r>
                    </a:p>
                    <a:p>
                      <a:pPr algn="ctr"/>
                      <a:r>
                        <a:rPr lang="ru-RU" sz="1600" dirty="0" smtClean="0"/>
                        <a:t>судьям и т.д.</a:t>
                      </a:r>
                    </a:p>
                  </a:txBody>
                  <a:tcPr marL="99078" marR="9907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Единовременное пособие при перезаключении трудового договора</a:t>
                      </a:r>
                      <a:endParaRPr lang="ru-RU" sz="1600" dirty="0"/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Суточные в служебных командировках, </a:t>
                      </a:r>
                      <a:r>
                        <a:rPr lang="ru-RU" sz="1600" dirty="0" err="1" smtClean="0"/>
                        <a:t>продовольственно</a:t>
                      </a:r>
                      <a:r>
                        <a:rPr lang="ru-RU" sz="1600" dirty="0" smtClean="0"/>
                        <a:t>-путевые, полевые деньги</a:t>
                      </a:r>
                      <a:endParaRPr lang="ru-RU" sz="1600" dirty="0"/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99078" marR="99078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Компенсация расходов на оплату стоимости проезда и провоза багажа к месту использования отпуска и обратно</a:t>
                      </a:r>
                      <a:endParaRPr lang="ru-RU" sz="1600" dirty="0"/>
                    </a:p>
                  </a:txBody>
                  <a:tcPr marL="99078" marR="9907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Компенсация (возмещение) расходов по проезду и провозу багажа работника и членов его семьи, заключившего трудовой договор о работе в организации, расположенной в районе Крайнего Севера и приравненных к ним местностях, и прибывшего из другого региона Российской Федерации</a:t>
                      </a:r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512852" y="2349501"/>
            <a:ext cx="299759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212 Прочие несоциальные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персоналу в денежной форме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12852" y="4905376"/>
            <a:ext cx="299759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214 Прочие несоциальные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персоналу в натуральной форме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763023" y="1628776"/>
            <a:ext cx="455744" cy="2447925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5763023" y="4221164"/>
            <a:ext cx="455744" cy="2376487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112D45-831E-43EF-9C6E-8BD6F86228A5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3758" y="333375"/>
            <a:ext cx="9906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ПРОЧИЕ СОЦИАЛЬНЫЕ </a:t>
            </a:r>
          </a:p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ВЫПЛАТЫ ПЕРСОНАЛУ (2019)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485" y="1196975"/>
          <a:ext cx="5682191" cy="5699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7616"/>
                <a:gridCol w="454575"/>
              </a:tblGrid>
              <a:tr h="124852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Единовременное пособие военнослужащим и сотрудникам правоохранительных органов при заболевании и (или) получении телесных повреждений</a:t>
                      </a:r>
                    </a:p>
                  </a:txBody>
                  <a:tcPr marL="99078" marR="9907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взамен бесплатного обеспечения 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лекарственными средствами</a:t>
                      </a:r>
                      <a:endParaRPr lang="ru-RU" sz="1300" dirty="0" smtClean="0"/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Ежемесячные пособия супругам военнослужащих в период их проживания с супругами в местностях, где они вынуждены не работать или не могут устроиться по специальности в связи с отсутствием возможности трудоустройства</a:t>
                      </a:r>
                      <a:endParaRPr lang="ru-RU" sz="1300" dirty="0"/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146928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99078" marR="99078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Компенсация стоимости путевок на санаторно-курортное лечение судьям</a:t>
                      </a:r>
                      <a:endParaRPr lang="ru-RU" sz="1600" dirty="0"/>
                    </a:p>
                  </a:txBody>
                  <a:tcPr marL="99078" marR="99078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Компенсация стоимости медицинских услуг, стоимости именных путевок на санаторно-курортное лечение работникам учреждений, государственным (муниципальным) служащим, военнослужащим, приравненным к ним лицам и членам их семей, а также путевок их детям в детские оздоровительные лагеря в установленных законодательством Российской Федерации случаях</a:t>
                      </a:r>
                    </a:p>
                  </a:txBody>
                  <a:tcPr marL="99078" marR="99078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99078" marR="99078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512852" y="2133601"/>
            <a:ext cx="2997596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266 Социальные пособия и компенсации персоналу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в денежной форме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12852" y="4868863"/>
            <a:ext cx="299759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Подстатья 267 Социальные компенсации персоналу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602B"/>
                </a:solidFill>
              </a:rPr>
              <a:t>в натуральной форме</a:t>
            </a: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5763023" y="1412876"/>
            <a:ext cx="455744" cy="2447925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5763023" y="4005263"/>
            <a:ext cx="455744" cy="2736850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E4438-CAD7-49B2-A5B0-F8A54FC452B9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0" y="1412876"/>
            <a:ext cx="990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НАЧИСЛЕНИЯ НА ВЫПЛАТЫ</a:t>
            </a:r>
          </a:p>
          <a:p>
            <a:pPr algn="ctr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ПО ОПЛАТЕ ТРУДА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729" y="2924176"/>
            <a:ext cx="3743987" cy="201771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02B"/>
                </a:solidFill>
              </a:rPr>
              <a:t>ПОДСТАТЬЯ 213 </a:t>
            </a:r>
            <a:r>
              <a:rPr lang="ru-RU" sz="2400" dirty="0"/>
              <a:t>«НАЧИСЛЕНИЯ НА ВЫПЛАТЫ ПО ОПЛАТЕ ТРУДА»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02B"/>
                </a:solidFill>
              </a:rPr>
              <a:t>2018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77285" y="2924176"/>
            <a:ext cx="3743986" cy="201771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02B"/>
                </a:solidFill>
              </a:rPr>
              <a:t>ПОДСТАТЬЯ 213 </a:t>
            </a:r>
            <a:r>
              <a:rPr lang="ru-RU" sz="2400" dirty="0"/>
              <a:t>«НАЧИСЛЕНИЯ НА ВЫПЛАТЫ ПО ОПЛАТЕ ТРУДА»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02B"/>
                </a:solidFill>
              </a:rPr>
              <a:t>2019</a:t>
            </a:r>
          </a:p>
        </p:txBody>
      </p:sp>
      <p:sp>
        <p:nvSpPr>
          <p:cNvPr id="35846" name="TextBox 8"/>
          <p:cNvSpPr txBox="1">
            <a:spLocks noChangeArrowheads="1"/>
          </p:cNvSpPr>
          <p:nvPr/>
        </p:nvSpPr>
        <p:spPr bwMode="auto">
          <a:xfrm>
            <a:off x="4612481" y="3332164"/>
            <a:ext cx="723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7200">
                <a:solidFill>
                  <a:srgbClr val="00602B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BA5DA-D1BA-4657-AC52-FCB5D8CA0E1B}" type="slidenum">
              <a:rPr lang="ru-RU" smtClean="0">
                <a:latin typeface="+mj-lt"/>
              </a:rPr>
              <a:pPr>
                <a:defRPr/>
              </a:pPr>
              <a:t>39</a:t>
            </a:fld>
            <a:endParaRPr lang="ru-RU" dirty="0"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090" y="1628775"/>
          <a:ext cx="9359107" cy="50898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3600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2018 г.</a:t>
                      </a:r>
                      <a:endParaRPr lang="ru-RU" sz="1800" b="1" dirty="0"/>
                    </a:p>
                  </a:txBody>
                  <a:tcPr marL="89481" marR="89481" marT="41311" marB="4131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marL="89481" marR="89481" marT="41311" marB="41311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2019 г.</a:t>
                      </a:r>
                      <a:endParaRPr lang="ru-RU" sz="1800" b="1" dirty="0"/>
                    </a:p>
                  </a:txBody>
                  <a:tcPr marL="89481" marR="89481" marT="41311" marB="41311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Подстатья 221 Услуги связи</a:t>
                      </a:r>
                      <a:endParaRPr lang="ru-RU" sz="1800" dirty="0"/>
                    </a:p>
                  </a:txBody>
                  <a:tcPr marL="89481" marR="89481" marT="41311" marB="4131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8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Подстатья 221 Услуги связи</a:t>
                      </a:r>
                      <a:endParaRPr lang="ru-RU" sz="1800" dirty="0"/>
                    </a:p>
                  </a:txBody>
                  <a:tcPr marL="89481" marR="89481" marT="41311" marB="41311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48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Транспортные услуги</a:t>
                      </a: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Транспортные услуги</a:t>
                      </a: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8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оплата проезда к месту проведения отпуска (→ 214)</a:t>
                      </a: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5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компенсация</a:t>
                      </a: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использование личного транспорта в служебных целях</a:t>
                      </a:r>
                      <a:endParaRPr lang="ru-RU" sz="140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Подстатья </a:t>
                      </a:r>
                      <a:r>
                        <a:rPr lang="ru-RU" sz="1800" dirty="0" smtClean="0"/>
                        <a:t>223 Коммунальные услуги</a:t>
                      </a:r>
                      <a:endParaRPr lang="ru-RU" sz="1800" dirty="0"/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Подстатья </a:t>
                      </a:r>
                      <a:r>
                        <a:rPr lang="ru-RU" sz="1800" dirty="0" smtClean="0"/>
                        <a:t>223 Коммунальные услуги</a:t>
                      </a:r>
                      <a:endParaRPr lang="ru-RU" sz="1800" dirty="0"/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92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 Арендная плата                                       за пользование имуществом</a:t>
                      </a: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Подстатья 224 Арендная плата за пользование имуществом (за исключением земельных участков и других обособленных    природных объектов)</a:t>
                      </a: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92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Подстатья 22</a:t>
                      </a:r>
                      <a:r>
                        <a:rPr lang="en-US" sz="1800" kern="1200" dirty="0" smtClean="0">
                          <a:effectLst/>
                        </a:rPr>
                        <a:t>9</a:t>
                      </a:r>
                      <a:r>
                        <a:rPr lang="ru-RU" sz="1800" kern="1200" dirty="0" smtClean="0">
                          <a:effectLst/>
                        </a:rPr>
                        <a:t> Арендная плата за пользование земельными участками и другими обособленными природными объектами</a:t>
                      </a:r>
                      <a:endParaRPr lang="ru-RU" sz="1800" dirty="0"/>
                    </a:p>
                  </a:txBody>
                  <a:tcPr marL="89481" marR="89481" marT="41311" marB="41311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906" name="TextBox 4"/>
          <p:cNvSpPr txBox="1">
            <a:spLocks noChangeArrowheads="1"/>
          </p:cNvSpPr>
          <p:nvPr/>
        </p:nvSpPr>
        <p:spPr bwMode="auto">
          <a:xfrm>
            <a:off x="-22358" y="765175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220 «ОПЛАТА РАБОТ, УСЛУГ»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641718" y="4581526"/>
            <a:ext cx="467783" cy="3603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641718" y="5173663"/>
            <a:ext cx="467783" cy="36036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3778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Основные изменения по доходам (проект)</a:t>
            </a:r>
            <a:endParaRPr lang="ru-RU" altLang="ru-RU" sz="28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976442"/>
              </p:ext>
            </p:extLst>
          </p:nvPr>
        </p:nvGraphicFramePr>
        <p:xfrm>
          <a:off x="620654" y="822490"/>
          <a:ext cx="8923999" cy="5454736"/>
        </p:xfrm>
        <a:graphic>
          <a:graphicData uri="http://schemas.openxmlformats.org/drawingml/2006/table">
            <a:tbl>
              <a:tblPr/>
              <a:tblGrid>
                <a:gridCol w="861304"/>
                <a:gridCol w="8062695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ххх</a:t>
                      </a: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Поступление в доход единого неделимого платежа, величина 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которого формируется из разных по экономическому содержанию составляющих (разные КОСГУ) отражаются в рамках одного кода КОСГУ (основного)</a:t>
                      </a: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9166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1ХХ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Детализация описания по отдельным КОСГУ </a:t>
                      </a: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56Х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 детализацией 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– доходы от  120,  130,  часть 140, 150, 160, 170, 180, 190  - по КИСЭ Институциональная принадлежность контрагента! (должника, плательщика) 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Без детализации 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– доходы от  110,  штрафы от нарушения законодательства! (например: КОАП)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Возвраты бюджетных (автономных) учреждений (текущие)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(в части  субсидий, предоставленных до 1.01.2019)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5F79EB-6BE1-4A13-8F6E-46B1DC35695A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855208" y="1588"/>
            <a:ext cx="825500" cy="366712"/>
          </a:xfrm>
          <a:prstGeom prst="rect">
            <a:avLst/>
          </a:prstGeom>
        </p:spPr>
        <p:txBody>
          <a:bodyPr anchor="b"/>
          <a:lstStyle>
            <a:defPPr>
              <a:defRPr lang="ru-RU"/>
            </a:defPPr>
            <a:lvl1pPr marL="0" algn="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50695-A7AA-4543-9AA5-99C9CE04ACD3}" type="slidenum">
              <a:rPr lang="ru-RU" smtClean="0"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ru-RU" dirty="0">
              <a:latin typeface="+mj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090" y="1341438"/>
          <a:ext cx="9359107" cy="53999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35989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г.</a:t>
                      </a:r>
                      <a:endParaRPr lang="ru-RU" sz="1600" b="1" dirty="0"/>
                    </a:p>
                  </a:txBody>
                  <a:tcPr marL="89481" marR="89481" marT="41297" marB="4129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9481" marR="89481" marT="41297" marB="41297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 г.</a:t>
                      </a:r>
                      <a:endParaRPr lang="ru-RU" sz="1600" b="1" dirty="0"/>
                    </a:p>
                  </a:txBody>
                  <a:tcPr marL="89481" marR="89481" marT="41297" marB="4129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34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 Работы, услуги по содержанию имущества</a:t>
                      </a:r>
                      <a:endParaRPr lang="ru-RU" sz="1600" dirty="0"/>
                    </a:p>
                  </a:txBody>
                  <a:tcPr marL="89481" marR="89481" marT="41297" marB="4129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6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</a:rPr>
                        <a:t>Подстатья 22</a:t>
                      </a:r>
                      <a:r>
                        <a:rPr lang="en-US" sz="1600" kern="1200" dirty="0" smtClean="0">
                          <a:effectLst/>
                        </a:rPr>
                        <a:t>5</a:t>
                      </a:r>
                      <a:r>
                        <a:rPr lang="ru-RU" sz="1600" kern="1200" dirty="0" smtClean="0">
                          <a:effectLst/>
                        </a:rPr>
                        <a:t> Работы, услуги по содержанию имущества</a:t>
                      </a:r>
                      <a:endParaRPr lang="ru-RU" sz="1600" dirty="0"/>
                    </a:p>
                  </a:txBody>
                  <a:tcPr marL="89481" marR="89481" marT="41297" marB="4129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93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 Прочие работы, услуги</a:t>
                      </a:r>
                    </a:p>
                  </a:txBody>
                  <a:tcPr marL="89481" marR="89481" marT="41297" marB="4129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Прочие работы, услуги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583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</a:t>
                      </a:r>
                      <a:r>
                        <a:rPr lang="en-US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 Страхование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33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 Услуги, работы для целей               капитальных вложений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1946">
                <a:tc vMerge="1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352 Увеличение стоимости неисключительных прав на результаты интеллектуальной деятельности с неопределенным сроком полезного использования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5807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353 Увеличение стоимости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неисключительных прав на результаты интеллектуальной деятельности с определенным сроком полезного использования</a:t>
                      </a: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9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97" marB="41297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Подстатья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349 (бланки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строгой отчетности)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97" marB="4129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337" y="6453188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2358" y="476251"/>
            <a:ext cx="9907720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altLang="ru-RU" sz="3200" dirty="0">
                <a:solidFill>
                  <a:srgbClr val="00602B"/>
                </a:solidFill>
                <a:latin typeface="Impact" pitchFamily="34" charset="0"/>
                <a:cs typeface="+mn-cs"/>
              </a:rPr>
              <a:t>СТАТЬЯ 220 «ОПЛАТА РАБОТ, УСЛУГ» </a:t>
            </a:r>
          </a:p>
          <a:p>
            <a:pPr algn="ctr" eaLnBrk="0" hangingPunct="0">
              <a:defRPr/>
            </a:pPr>
            <a:r>
              <a:rPr lang="ru-RU" altLang="ru-RU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(ПРОДОЛЖЕНИЕ)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14661" y="2097088"/>
            <a:ext cx="4523052" cy="360362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19821" y="3033714"/>
            <a:ext cx="4524771" cy="358775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19821" y="3392489"/>
            <a:ext cx="4524771" cy="1296987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109502" y="4586288"/>
            <a:ext cx="4524771" cy="1079500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19821" y="5665788"/>
            <a:ext cx="4524771" cy="385762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5242" y="3860801"/>
            <a:ext cx="3587485" cy="504825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18" name="Прямая со стрелкой 17"/>
          <p:cNvCxnSpPr>
            <a:stCxn id="15" idx="3"/>
          </p:cNvCxnSpPr>
          <p:nvPr/>
        </p:nvCxnSpPr>
        <p:spPr>
          <a:xfrm flipV="1">
            <a:off x="4242727" y="2457451"/>
            <a:ext cx="877094" cy="16557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5" idx="3"/>
          </p:cNvCxnSpPr>
          <p:nvPr/>
        </p:nvCxnSpPr>
        <p:spPr>
          <a:xfrm flipV="1">
            <a:off x="4242727" y="2924175"/>
            <a:ext cx="877094" cy="118903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5" idx="3"/>
          </p:cNvCxnSpPr>
          <p:nvPr/>
        </p:nvCxnSpPr>
        <p:spPr>
          <a:xfrm flipV="1">
            <a:off x="4242727" y="3392489"/>
            <a:ext cx="877094" cy="72072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242726" y="4117975"/>
            <a:ext cx="858176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5" idx="3"/>
          </p:cNvCxnSpPr>
          <p:nvPr/>
        </p:nvCxnSpPr>
        <p:spPr>
          <a:xfrm>
            <a:off x="4242727" y="4113213"/>
            <a:ext cx="877094" cy="140335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5" idx="3"/>
          </p:cNvCxnSpPr>
          <p:nvPr/>
        </p:nvCxnSpPr>
        <p:spPr>
          <a:xfrm>
            <a:off x="4242727" y="4113214"/>
            <a:ext cx="877094" cy="205263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70093E-DD7D-4FED-8021-8FE0C2ED1294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-22358" y="468313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ПРОЧИЕ РАБОТЫ, УСЛУГИ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1727" y="1125539"/>
          <a:ext cx="9360829" cy="5964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5397"/>
                <a:gridCol w="390035"/>
                <a:gridCol w="4485397"/>
              </a:tblGrid>
              <a:tr h="29600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2018 г.</a:t>
                      </a:r>
                      <a:endParaRPr lang="ru-RU" sz="1400" b="1" dirty="0"/>
                    </a:p>
                  </a:txBody>
                  <a:tcPr marL="89497" marR="89497" marT="41307" marB="4130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 marL="89497" marR="89497" marT="41307" marB="41307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2019 г.</a:t>
                      </a:r>
                      <a:endParaRPr lang="ru-RU" sz="1400" b="1" dirty="0"/>
                    </a:p>
                  </a:txBody>
                  <a:tcPr marL="89497" marR="89497" marT="41307" marB="41307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46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effectLst/>
                        </a:rPr>
                        <a:t>Подстатья</a:t>
                      </a:r>
                      <a:r>
                        <a:rPr lang="ru-RU" sz="1400" kern="1200" baseline="0" dirty="0" smtClean="0"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</a:rPr>
                        <a:t>226 Прочие работы, услуги (частично)</a:t>
                      </a:r>
                      <a:endParaRPr lang="ru-RU" sz="1400" dirty="0"/>
                    </a:p>
                  </a:txBody>
                  <a:tcPr marL="89497" marR="89497" marT="41307" marB="413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ru-RU" sz="2600" kern="1200" dirty="0" smtClean="0">
                          <a:effectLst/>
                        </a:rPr>
                        <a:t>Подстатья 226 </a:t>
                      </a:r>
                    </a:p>
                    <a:p>
                      <a:pPr algn="ctr"/>
                      <a:r>
                        <a:rPr lang="ru-RU" sz="2600" kern="1200" dirty="0" smtClean="0">
                          <a:effectLst/>
                        </a:rPr>
                        <a:t>Прочие работы, услуги</a:t>
                      </a:r>
                      <a:endParaRPr lang="ru-RU" sz="2600" dirty="0"/>
                    </a:p>
                  </a:txBody>
                  <a:tcPr marL="89497" marR="89497" marT="41307" marB="41307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0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Подстатья 212 Прочие выплаты: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37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персоналу расходов, связанных со служебными командировками (проезд, проживание)</a:t>
                      </a: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3259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персоналу расходов на прохождение медицинского осмотра</a:t>
                      </a:r>
                    </a:p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за содержание</a:t>
                      </a:r>
                      <a:r>
                        <a:rPr lang="ru-RU" sz="11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служебных собак по месту жительства</a:t>
                      </a:r>
                    </a:p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стоимости вещевого имущества</a:t>
                      </a:r>
                      <a:endParaRPr lang="ru-RU" sz="110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7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Подстатья 261 Пенсии, пособия и выплаты по пенсионному, социальному и медицинскому страхованию населения</a:t>
                      </a: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259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 бюджетов территориальных фондов обязательного медицинского страхования, связанные с направлением страховым компаниям средств на ведение дел по обязательному медицинскому страхованию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00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Статья 290 Прочие расходы</a:t>
                      </a:r>
                      <a:endParaRPr lang="ru-RU" sz="1400" dirty="0"/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01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Представительские расходы, прием и обслуживание делегаций</a:t>
                      </a:r>
                      <a:endParaRPr lang="ru-RU" sz="1100" dirty="0"/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598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Оплата судебных издержек, связанных с представлением интересов Российской Федерации в международных судебных и иных юридических спорах</a:t>
                      </a:r>
                      <a:endParaRPr lang="ru-RU" sz="110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259">
                <a:tc>
                  <a:txBody>
                    <a:bodyPr/>
                    <a:lstStyle/>
                    <a:p>
                      <a:pPr marL="271463" marR="0" indent="-2714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18" charset="2"/>
                        <a:buChar char="¾"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Выплата суточных, а также денежных средств на питание, а также компенсация расходов на проезд и проживание в жилых помещениях спортсменам и студентам при их направлении на </a:t>
                      </a:r>
                      <a:b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различного рода мероприятия</a:t>
                      </a:r>
                      <a:endParaRPr lang="ru-RU" sz="110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7" marR="89497" marT="41307" marB="41307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97" marR="89497" marT="41307" marB="41307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71728" y="2060576"/>
            <a:ext cx="4524772" cy="504825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1728" y="4508501"/>
            <a:ext cx="4524772" cy="720725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11176" y="3860800"/>
            <a:ext cx="3198813" cy="539750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17" name="Прямая со стрелкой 16"/>
          <p:cNvCxnSpPr>
            <a:endCxn id="14" idx="1"/>
          </p:cNvCxnSpPr>
          <p:nvPr/>
        </p:nvCxnSpPr>
        <p:spPr>
          <a:xfrm>
            <a:off x="4796500" y="1628775"/>
            <a:ext cx="1014677" cy="25019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3"/>
            <a:endCxn id="14" idx="1"/>
          </p:cNvCxnSpPr>
          <p:nvPr/>
        </p:nvCxnSpPr>
        <p:spPr>
          <a:xfrm>
            <a:off x="4796500" y="2312989"/>
            <a:ext cx="1014677" cy="1817687"/>
          </a:xfrm>
          <a:prstGeom prst="straightConnector1">
            <a:avLst/>
          </a:prstGeom>
          <a:ln>
            <a:noFill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71728" y="1628776"/>
            <a:ext cx="4524772" cy="504825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1728" y="2133600"/>
            <a:ext cx="4524772" cy="1150938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1728" y="3284538"/>
            <a:ext cx="4524772" cy="1439862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71728" y="4724400"/>
            <a:ext cx="4524772" cy="1944688"/>
          </a:xfrm>
          <a:prstGeom prst="rect">
            <a:avLst/>
          </a:prstGeom>
          <a:noFill/>
          <a:ln>
            <a:noFill/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cxnSp>
        <p:nvCxnSpPr>
          <p:cNvPr id="30" name="Прямая со стрелкой 29"/>
          <p:cNvCxnSpPr>
            <a:endCxn id="14" idx="1"/>
          </p:cNvCxnSpPr>
          <p:nvPr/>
        </p:nvCxnSpPr>
        <p:spPr>
          <a:xfrm>
            <a:off x="4796500" y="2565401"/>
            <a:ext cx="1014677" cy="156527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4" idx="1"/>
          </p:cNvCxnSpPr>
          <p:nvPr/>
        </p:nvCxnSpPr>
        <p:spPr>
          <a:xfrm>
            <a:off x="4796500" y="4130675"/>
            <a:ext cx="1014677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2" idx="3"/>
            <a:endCxn id="14" idx="1"/>
          </p:cNvCxnSpPr>
          <p:nvPr/>
        </p:nvCxnSpPr>
        <p:spPr>
          <a:xfrm flipV="1">
            <a:off x="4796500" y="4130676"/>
            <a:ext cx="1014677" cy="15668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A4852-60F0-48BA-8A69-409715B1D19A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-1720" y="620713"/>
            <a:ext cx="990772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230 «ОБСЛУЖИВАНИЕ ГОСУДАРСТВЕННОГО (МУНИЦИПАЛЬНОГО) ДОЛГА»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6250" y="1844675"/>
          <a:ext cx="9359107" cy="4558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4005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2017 г.</a:t>
                      </a:r>
                      <a:endParaRPr lang="ru-RU" sz="2000" b="1" dirty="0"/>
                    </a:p>
                  </a:txBody>
                  <a:tcPr marL="89481" marR="89481" marT="41314" marB="41314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89481" marR="89481" marT="41314" marB="41314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2019 г.</a:t>
                      </a:r>
                      <a:endParaRPr lang="ru-RU" sz="2000" b="1" dirty="0"/>
                    </a:p>
                  </a:txBody>
                  <a:tcPr marL="89481" marR="89481" marT="41314" marB="41314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288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 Обслуживание внутреннего долга</a:t>
                      </a:r>
                      <a:endParaRPr lang="ru-RU" sz="2000" dirty="0"/>
                    </a:p>
                  </a:txBody>
                  <a:tcPr marL="89481" marR="89481" marT="41314" marB="4131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</a:p>
                    <a:p>
                      <a:pPr algn="ctr"/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4" marB="4131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231 Обслуживание внутреннего долга</a:t>
                      </a:r>
                    </a:p>
                  </a:txBody>
                  <a:tcPr marL="89481" marR="89481" marT="41314" marB="4131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66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sym typeface="Symbol"/>
                        </a:rPr>
                        <a:t></a:t>
                      </a: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расходы по уплате штрафов за несвоевременное погашение бюджетных кредитов </a:t>
                      </a:r>
                      <a:r>
                        <a:rPr lang="ru-RU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ru-RU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294)</a:t>
                      </a:r>
                    </a:p>
                  </a:txBody>
                  <a:tcPr marL="89481" marR="89481" marT="41314" marB="41314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288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 Обслуживание внешнего долга</a:t>
                      </a:r>
                      <a:endParaRPr lang="ru-RU" sz="2000" dirty="0"/>
                    </a:p>
                  </a:txBody>
                  <a:tcPr marL="89481" marR="89481" marT="41314" marB="4131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4" marB="4131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 Обслуживание внешнего долга</a:t>
                      </a:r>
                      <a:endParaRPr lang="ru-RU" sz="2000" dirty="0"/>
                    </a:p>
                  </a:txBody>
                  <a:tcPr marL="89481" marR="89481" marT="41314" marB="4131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364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606" marR="82606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sym typeface="Symbol"/>
                        </a:rPr>
                        <a:t></a:t>
                      </a: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несвоевременное</a:t>
                      </a:r>
                      <a:r>
                        <a:rPr lang="ru-RU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погашение </a:t>
                      </a:r>
                      <a:r>
                        <a:rPr lang="ru-RU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кредитов иностранных государств, международных финансовых организаций, иных субъектов международного права и иностранных юридических лиц</a:t>
                      </a:r>
                      <a:r>
                        <a:rPr lang="ru-RU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ru-RU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294)</a:t>
                      </a:r>
                    </a:p>
                  </a:txBody>
                  <a:tcPr marL="89481" marR="89481" marT="41314" marB="41314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655D6B-AE5C-4334-8FEF-0992A5545459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94472" y="476672"/>
          <a:ext cx="9517057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EA32EF-1F66-4D08-A2F8-759A9F27E548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-1720" y="404813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260 «СОЦИАЛЬНОЕ ОБЕСПЕЧЕНИЕ»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5212689" y="1274763"/>
            <a:ext cx="4498975" cy="684212"/>
            <a:chOff x="24171" y="3364"/>
            <a:chExt cx="3000164" cy="683234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24171" y="3364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24171" y="3364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261 Пенсии, пособия и выплаты по пенсионному, социальному и медицинскому страхованию населения</a:t>
              </a:r>
            </a:p>
          </p:txBody>
        </p:sp>
      </p:grp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5212689" y="2073276"/>
            <a:ext cx="4498975" cy="682625"/>
            <a:chOff x="24171" y="800471"/>
            <a:chExt cx="3000164" cy="68323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4171" y="800471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24171" y="800471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262 Пособия по социальной помощи населению в денежной форме</a:t>
              </a:r>
            </a:p>
          </p:txBody>
        </p:sp>
      </p:grpSp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5212689" y="2870201"/>
            <a:ext cx="4498975" cy="682625"/>
            <a:chOff x="24171" y="1597579"/>
            <a:chExt cx="3000164" cy="683234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4171" y="1597579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24171" y="1597579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263 Пособия по социальной помощи населению в натуральной форме</a:t>
              </a:r>
            </a:p>
          </p:txBody>
        </p:sp>
      </p:grpSp>
      <p:grpSp>
        <p:nvGrpSpPr>
          <p:cNvPr id="5" name="Группа 10"/>
          <p:cNvGrpSpPr>
            <a:grpSpLocks/>
          </p:cNvGrpSpPr>
          <p:nvPr/>
        </p:nvGrpSpPr>
        <p:grpSpPr bwMode="auto">
          <a:xfrm>
            <a:off x="5212689" y="3667125"/>
            <a:ext cx="4498975" cy="682625"/>
            <a:chOff x="24171" y="2394686"/>
            <a:chExt cx="3000164" cy="68323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4171" y="2394686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24171" y="2394686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266 Социальные пособия и компенсации персоналу в денежной форме</a:t>
              </a:r>
            </a:p>
          </p:txBody>
        </p:sp>
      </p:grpSp>
      <p:grpSp>
        <p:nvGrpSpPr>
          <p:cNvPr id="6" name="Группа 11"/>
          <p:cNvGrpSpPr>
            <a:grpSpLocks/>
          </p:cNvGrpSpPr>
          <p:nvPr/>
        </p:nvGrpSpPr>
        <p:grpSpPr bwMode="auto">
          <a:xfrm>
            <a:off x="5212689" y="4464051"/>
            <a:ext cx="4498975" cy="682625"/>
            <a:chOff x="24171" y="3191793"/>
            <a:chExt cx="3000164" cy="68323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4171" y="3191793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24171" y="3191793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264 Пенсии, пособия, выплачиваемые работодателями, нанимателями бывшим работникам в денежной форме</a:t>
              </a:r>
            </a:p>
          </p:txBody>
        </p:sp>
      </p:grpSp>
      <p:grpSp>
        <p:nvGrpSpPr>
          <p:cNvPr id="7" name="Группа 12"/>
          <p:cNvGrpSpPr>
            <a:grpSpLocks/>
          </p:cNvGrpSpPr>
          <p:nvPr/>
        </p:nvGrpSpPr>
        <p:grpSpPr bwMode="auto">
          <a:xfrm>
            <a:off x="5212689" y="5260976"/>
            <a:ext cx="4498975" cy="682625"/>
            <a:chOff x="24171" y="3988901"/>
            <a:chExt cx="3000164" cy="683234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265 Пособия по социальной помощи, выплачиваемые работодателями, нанимателями бывшим работникам в натуральной форме</a:t>
              </a:r>
            </a:p>
          </p:txBody>
        </p:sp>
      </p:grpSp>
      <p:grpSp>
        <p:nvGrpSpPr>
          <p:cNvPr id="8" name="Группа 13"/>
          <p:cNvGrpSpPr>
            <a:grpSpLocks/>
          </p:cNvGrpSpPr>
          <p:nvPr/>
        </p:nvGrpSpPr>
        <p:grpSpPr bwMode="auto">
          <a:xfrm>
            <a:off x="5212689" y="6057901"/>
            <a:ext cx="4498975" cy="684213"/>
            <a:chOff x="24171" y="4786008"/>
            <a:chExt cx="3000164" cy="68323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4171" y="4786008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24171" y="4786008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296 Иные выплаты текущего характера физическим лицам </a:t>
              </a:r>
            </a:p>
          </p:txBody>
        </p:sp>
      </p:grpSp>
      <p:grpSp>
        <p:nvGrpSpPr>
          <p:cNvPr id="9" name="Группа 31"/>
          <p:cNvGrpSpPr>
            <a:grpSpLocks/>
          </p:cNvGrpSpPr>
          <p:nvPr/>
        </p:nvGrpSpPr>
        <p:grpSpPr bwMode="auto">
          <a:xfrm>
            <a:off x="194337" y="1274763"/>
            <a:ext cx="4498975" cy="684212"/>
            <a:chOff x="24171" y="3364"/>
            <a:chExt cx="3000164" cy="683234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24171" y="3364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Прямоугольник 33"/>
            <p:cNvSpPr/>
            <p:nvPr/>
          </p:nvSpPr>
          <p:spPr>
            <a:xfrm>
              <a:off x="24171" y="3364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Подстатья 261 Пенсии, пособия и выплаты по пенсионному, социальному и медицинскому страхованию населения</a:t>
              </a:r>
            </a:p>
          </p:txBody>
        </p:sp>
      </p:grpSp>
      <p:grpSp>
        <p:nvGrpSpPr>
          <p:cNvPr id="10" name="Группа 34"/>
          <p:cNvGrpSpPr>
            <a:grpSpLocks/>
          </p:cNvGrpSpPr>
          <p:nvPr/>
        </p:nvGrpSpPr>
        <p:grpSpPr bwMode="auto">
          <a:xfrm>
            <a:off x="194337" y="2414589"/>
            <a:ext cx="4498975" cy="682625"/>
            <a:chOff x="24171" y="800471"/>
            <a:chExt cx="3000164" cy="683234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24171" y="800471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Прямоугольник 36"/>
            <p:cNvSpPr/>
            <p:nvPr/>
          </p:nvSpPr>
          <p:spPr>
            <a:xfrm>
              <a:off x="24171" y="800471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Подстатья 262 Пособия по социальной помощи населению</a:t>
              </a:r>
            </a:p>
          </p:txBody>
        </p:sp>
      </p:grpSp>
      <p:grpSp>
        <p:nvGrpSpPr>
          <p:cNvPr id="11" name="Группа 37"/>
          <p:cNvGrpSpPr>
            <a:grpSpLocks/>
          </p:cNvGrpSpPr>
          <p:nvPr/>
        </p:nvGrpSpPr>
        <p:grpSpPr bwMode="auto">
          <a:xfrm>
            <a:off x="350837" y="5146676"/>
            <a:ext cx="4342475" cy="874713"/>
            <a:chOff x="24171" y="4837111"/>
            <a:chExt cx="3000164" cy="720844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24171" y="4875051"/>
              <a:ext cx="3000164" cy="68290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Прямоугольник 39"/>
            <p:cNvSpPr/>
            <p:nvPr/>
          </p:nvSpPr>
          <p:spPr>
            <a:xfrm>
              <a:off x="24171" y="4837111"/>
              <a:ext cx="3000164" cy="682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Подстатья 263 Пенсии, пособия, выплачиваемые организациями сектора государственного управления</a:t>
              </a:r>
            </a:p>
          </p:txBody>
        </p:sp>
      </p:grpSp>
      <p:cxnSp>
        <p:nvCxnSpPr>
          <p:cNvPr id="42" name="Прямая со стрелкой 41"/>
          <p:cNvCxnSpPr>
            <a:stCxn id="34" idx="3"/>
            <a:endCxn id="27" idx="1"/>
          </p:cNvCxnSpPr>
          <p:nvPr/>
        </p:nvCxnSpPr>
        <p:spPr>
          <a:xfrm>
            <a:off x="4693313" y="1617663"/>
            <a:ext cx="519377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7" idx="3"/>
            <a:endCxn id="27" idx="1"/>
          </p:cNvCxnSpPr>
          <p:nvPr/>
        </p:nvCxnSpPr>
        <p:spPr>
          <a:xfrm flipV="1">
            <a:off x="4693313" y="1617664"/>
            <a:ext cx="519377" cy="113823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36" idx="3"/>
            <a:endCxn id="25" idx="1"/>
          </p:cNvCxnSpPr>
          <p:nvPr/>
        </p:nvCxnSpPr>
        <p:spPr>
          <a:xfrm flipV="1">
            <a:off x="4693313" y="2414588"/>
            <a:ext cx="519377" cy="3413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36" idx="3"/>
            <a:endCxn id="23" idx="1"/>
          </p:cNvCxnSpPr>
          <p:nvPr/>
        </p:nvCxnSpPr>
        <p:spPr>
          <a:xfrm>
            <a:off x="4693313" y="2755901"/>
            <a:ext cx="519377" cy="45561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6" idx="3"/>
            <a:endCxn id="22" idx="1"/>
          </p:cNvCxnSpPr>
          <p:nvPr/>
        </p:nvCxnSpPr>
        <p:spPr>
          <a:xfrm>
            <a:off x="4693313" y="2755900"/>
            <a:ext cx="519377" cy="125253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39" idx="3"/>
            <a:endCxn id="19" idx="1"/>
          </p:cNvCxnSpPr>
          <p:nvPr/>
        </p:nvCxnSpPr>
        <p:spPr>
          <a:xfrm flipV="1">
            <a:off x="4693313" y="4805364"/>
            <a:ext cx="519377" cy="80168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9" idx="3"/>
            <a:endCxn id="18" idx="1"/>
          </p:cNvCxnSpPr>
          <p:nvPr/>
        </p:nvCxnSpPr>
        <p:spPr>
          <a:xfrm flipV="1">
            <a:off x="4693313" y="5602288"/>
            <a:ext cx="519377" cy="476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39" idx="3"/>
            <a:endCxn id="15" idx="1"/>
          </p:cNvCxnSpPr>
          <p:nvPr/>
        </p:nvCxnSpPr>
        <p:spPr>
          <a:xfrm>
            <a:off x="4693313" y="5607051"/>
            <a:ext cx="519377" cy="79216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678517" y="982664"/>
            <a:ext cx="7253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2018 г.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685750" y="982664"/>
            <a:ext cx="7253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2019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2FEE4-48D6-45CE-94C0-183BFEB2B997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229" y="404813"/>
            <a:ext cx="9049544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00602B"/>
                </a:solidFill>
                <a:latin typeface="Impact" pitchFamily="34" charset="0"/>
                <a:cs typeface="+mn-cs"/>
              </a:rPr>
              <a:t>ПОДСТАТЬЯ 266 СОЦИАЛЬНЫЕ ПОСОБИЯ И КОМПЕНСАЦИИ ПЕРСОНАЛУ </a:t>
            </a:r>
            <a:r>
              <a:rPr lang="ru-RU" altLang="ru-RU" sz="2400" dirty="0">
                <a:solidFill>
                  <a:schemeClr val="bg2">
                    <a:lumMod val="75000"/>
                  </a:schemeClr>
                </a:solidFill>
                <a:latin typeface="Impact" pitchFamily="34" charset="0"/>
                <a:cs typeface="+mn-cs"/>
              </a:rPr>
              <a:t>В ДЕНЕЖНОЙ ФОРМЕ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229" y="370046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262 Пособия по социальной помощи населению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229" y="247491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212 Прочие выплаты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229" y="1268413"/>
            <a:ext cx="3743986" cy="1008062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211 Заработная плата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33785" y="2476501"/>
            <a:ext cx="3743987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266 Социальные пособия и компенсации персоналу в денежной форме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229" y="4830763"/>
            <a:ext cx="9049544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00602B"/>
                </a:solidFill>
                <a:latin typeface="Impact" pitchFamily="34" charset="0"/>
                <a:cs typeface="+mn-cs"/>
              </a:rPr>
              <a:t>ПОДСТАТЬЯ 267 СОЦИАЛЬНЫЕ ПОСОБИЯ И КОМПЕНСАЦИИ ПЕРСОНАЛУ </a:t>
            </a:r>
            <a:r>
              <a:rPr lang="ru-RU" altLang="ru-RU" sz="2400" dirty="0">
                <a:solidFill>
                  <a:schemeClr val="bg2">
                    <a:lumMod val="75000"/>
                  </a:schemeClr>
                </a:solidFill>
                <a:latin typeface="Impact" pitchFamily="34" charset="0"/>
                <a:cs typeface="+mn-cs"/>
              </a:rPr>
              <a:t>В НАТУРАЛЬНОЙ ФОРМЕ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229" y="5732463"/>
            <a:ext cx="3743986" cy="1009650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212 Прочие выплаты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33785" y="5734051"/>
            <a:ext cx="3743987" cy="1008063"/>
          </a:xfrm>
          <a:prstGeom prst="rect">
            <a:avLst/>
          </a:prstGeom>
          <a:solidFill>
            <a:srgbClr val="FFFFFF"/>
          </a:solidFill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Подстатья 267 Социальные компенсации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персоналу в натуральной форме</a:t>
            </a:r>
          </a:p>
        </p:txBody>
      </p:sp>
      <p:cxnSp>
        <p:nvCxnSpPr>
          <p:cNvPr id="15" name="Прямая со стрелкой 14"/>
          <p:cNvCxnSpPr>
            <a:stCxn id="6" idx="3"/>
            <a:endCxn id="7" idx="1"/>
          </p:cNvCxnSpPr>
          <p:nvPr/>
        </p:nvCxnSpPr>
        <p:spPr>
          <a:xfrm>
            <a:off x="4172215" y="1773238"/>
            <a:ext cx="1561571" cy="12065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3"/>
            <a:endCxn id="7" idx="1"/>
          </p:cNvCxnSpPr>
          <p:nvPr/>
        </p:nvCxnSpPr>
        <p:spPr>
          <a:xfrm>
            <a:off x="4172215" y="2979738"/>
            <a:ext cx="1561571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  <a:endCxn id="7" idx="1"/>
          </p:cNvCxnSpPr>
          <p:nvPr/>
        </p:nvCxnSpPr>
        <p:spPr>
          <a:xfrm flipV="1">
            <a:off x="4172215" y="2979738"/>
            <a:ext cx="1561571" cy="122396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1" idx="3"/>
            <a:endCxn id="12" idx="1"/>
          </p:cNvCxnSpPr>
          <p:nvPr/>
        </p:nvCxnSpPr>
        <p:spPr>
          <a:xfrm>
            <a:off x="4172215" y="6237288"/>
            <a:ext cx="1561571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EB02EE-435B-43EE-8877-95A8F1F656D6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-22358" y="900113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270 «ОПЕРАЦИИ С АКТИВАМИ»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090" y="1773239"/>
          <a:ext cx="9359107" cy="5784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64743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2018 г.</a:t>
                      </a:r>
                      <a:endParaRPr lang="ru-RU" sz="2000" b="1" dirty="0"/>
                    </a:p>
                  </a:txBody>
                  <a:tcPr marL="89481" marR="89481" marT="41274" marB="41274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89481" marR="89481" marT="41274" marB="41274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2019 г.</a:t>
                      </a:r>
                      <a:endParaRPr lang="ru-RU" sz="2000" b="1" dirty="0"/>
                    </a:p>
                  </a:txBody>
                  <a:tcPr marL="89481" marR="89481" marT="41274" marB="41274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938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271 Расходы на амортизацию основных средств и нематериальных активов</a:t>
                      </a:r>
                    </a:p>
                  </a:txBody>
                  <a:tcPr marL="89481" marR="89481" marT="41274" marB="4127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20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Подстатья 271 Амортизация</a:t>
                      </a:r>
                      <a:endParaRPr lang="ru-RU" sz="2000" dirty="0"/>
                    </a:p>
                  </a:txBody>
                  <a:tcPr marL="89481" marR="89481" marT="41274" marB="4127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Подстатья 272 Расходование материальных запасов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Подстатья 272 Расходование материальных запасов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41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273 Чрезвычайные расходы по операциям с активами</a:t>
                      </a:r>
                      <a:endParaRPr lang="ru-RU" sz="200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273 Чрезвычайные расходы по операциям с активами</a:t>
                      </a:r>
                      <a:endParaRPr lang="ru-RU" sz="200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274 Убытки от обесценения активов *</a:t>
                      </a: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Подстатья 274 Убытки </a:t>
                      </a:r>
                    </a:p>
                    <a:p>
                      <a:pPr algn="ctr"/>
                      <a:r>
                        <a:rPr lang="ru-RU" sz="2000" dirty="0" smtClean="0"/>
                        <a:t>от обесценения активов*</a:t>
                      </a:r>
                      <a:endParaRPr lang="ru-RU" sz="200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411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*Ф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едеральный стандарт бухгалтерского учета для организаций государственного сектора "Обесценение активов"  (Приказ Минфина России от 31.12.2016 № 259н)</a:t>
                      </a: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 marL="89481" marR="89481" marT="41274" marB="41274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01D190-C0CC-48A5-8AC0-04861B20F137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72480" y="980730"/>
          <a:ext cx="4658566" cy="3528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-22358" y="323850"/>
            <a:ext cx="990772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СТАТЬЯ 290 ПРОЧИЕ РАСХОДЫ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1177" y="908050"/>
            <a:ext cx="3823096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212 – Прочие несоциальные выплаты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персоналу в денежной форме;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22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6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– Прочие работы, услуги;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291 – Налоги, пошлины и сборы;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292 – Штрафы за нарушение законодательства о налогах и сборах, законодательства о страховых взносах;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293 – Штрафы за нарушение законодательства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о закупках и нарушение условий контрактов (договоров);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295 – Другие экономические санкции;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296 – Иные выплаты текущего характера физическим лицам;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297 – Иные выплаты текущего характера организациям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298 – Иные выплаты капитального характера физическим лицам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299 – Иные выплаты капитального характера организациям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349 – Увеличение стоимости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прочих материальных запасов однократного применения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445427" y="5013326"/>
            <a:ext cx="3155817" cy="682625"/>
            <a:chOff x="24171" y="3988901"/>
            <a:chExt cx="3000164" cy="68323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231 Обслуживание внутреннего долга</a:t>
              </a:r>
            </a:p>
          </p:txBody>
        </p:sp>
      </p:grp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445427" y="5986464"/>
            <a:ext cx="3155817" cy="682625"/>
            <a:chOff x="24171" y="4786008"/>
            <a:chExt cx="3000164" cy="68323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4171" y="4786008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24171" y="4786008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232 Обслуживание внешнего долга</a:t>
              </a:r>
            </a:p>
          </p:txBody>
        </p:sp>
      </p:grpSp>
      <p:grpSp>
        <p:nvGrpSpPr>
          <p:cNvPr id="5" name="Группа 13"/>
          <p:cNvGrpSpPr>
            <a:grpSpLocks/>
          </p:cNvGrpSpPr>
          <p:nvPr/>
        </p:nvGrpSpPr>
        <p:grpSpPr bwMode="auto">
          <a:xfrm>
            <a:off x="6356350" y="5481638"/>
            <a:ext cx="3130021" cy="684212"/>
            <a:chOff x="24171" y="3988901"/>
            <a:chExt cx="3000164" cy="68323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24171" y="3988901"/>
              <a:ext cx="3000164" cy="683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Подстатья 294 Штрафные санкции по долговым обязательствам</a:t>
              </a:r>
            </a:p>
          </p:txBody>
        </p:sp>
      </p:grpSp>
      <p:cxnSp>
        <p:nvCxnSpPr>
          <p:cNvPr id="20" name="Прямая со стрелкой 19"/>
          <p:cNvCxnSpPr>
            <a:stCxn id="9" idx="3"/>
            <a:endCxn id="15" idx="1"/>
          </p:cNvCxnSpPr>
          <p:nvPr/>
        </p:nvCxnSpPr>
        <p:spPr>
          <a:xfrm>
            <a:off x="3601244" y="5354638"/>
            <a:ext cx="2755106" cy="4683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2" idx="3"/>
            <a:endCxn id="15" idx="1"/>
          </p:cNvCxnSpPr>
          <p:nvPr/>
        </p:nvCxnSpPr>
        <p:spPr>
          <a:xfrm flipV="1">
            <a:off x="3601244" y="5822951"/>
            <a:ext cx="2755106" cy="50482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5427" y="4797425"/>
            <a:ext cx="9040944" cy="0"/>
          </a:xfrm>
          <a:prstGeom prst="line">
            <a:avLst/>
          </a:prstGeom>
          <a:ln w="12700">
            <a:solidFill>
              <a:srgbClr val="00602B"/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925366" y="1628775"/>
            <a:ext cx="935567" cy="792163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1209014" y="1628775"/>
            <a:ext cx="1092067" cy="846138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25"/>
          <p:cNvGrpSpPr>
            <a:grpSpLocks/>
          </p:cNvGrpSpPr>
          <p:nvPr/>
        </p:nvGrpSpPr>
        <p:grpSpPr bwMode="auto">
          <a:xfrm>
            <a:off x="2234011" y="2420939"/>
            <a:ext cx="691356" cy="638175"/>
            <a:chOff x="1831289" y="1474873"/>
            <a:chExt cx="637636" cy="638313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831289" y="1474873"/>
              <a:ext cx="637636" cy="63831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Прямоугольник 27"/>
            <p:cNvSpPr/>
            <p:nvPr/>
          </p:nvSpPr>
          <p:spPr>
            <a:xfrm>
              <a:off x="1831289" y="1474873"/>
              <a:ext cx="637636" cy="6383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290</a:t>
              </a:r>
            </a:p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</a:rPr>
                <a:t>(2017)</a:t>
              </a:r>
            </a:p>
          </p:txBody>
        </p:sp>
      </p:grpSp>
      <p:cxnSp>
        <p:nvCxnSpPr>
          <p:cNvPr id="44" name="Прямая со стрелкой 43"/>
          <p:cNvCxnSpPr/>
          <p:nvPr/>
        </p:nvCxnSpPr>
        <p:spPr>
          <a:xfrm flipH="1">
            <a:off x="1209014" y="3059114"/>
            <a:ext cx="1024996" cy="80168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2925366" y="3059114"/>
            <a:ext cx="935567" cy="801687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D87C61-A14F-4555-AF53-D9F5C3C9998B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-22358" y="404814"/>
            <a:ext cx="9907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ИНЫЕ ВЫПЛАТЫ ФИЗИЧЕСКИМ ЛИЦАМ И ОРГАНИЗАЦИЯМ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1727" y="1628775"/>
          <a:ext cx="9439938" cy="53340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9969"/>
                <a:gridCol w="4719969"/>
              </a:tblGrid>
              <a:tr h="252015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602B"/>
                          </a:solidFill>
                        </a:rPr>
                        <a:t>Подстатья 296 Иные выплаты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602B"/>
                          </a:solidFill>
                        </a:rPr>
                        <a:t>текущего характера физическим лицам </a:t>
                      </a:r>
                    </a:p>
                    <a:p>
                      <a:pPr algn="ctr"/>
                      <a:endParaRPr lang="ru-RU" sz="1800" dirty="0" smtClean="0"/>
                    </a:p>
                    <a:p>
                      <a:pPr marL="271463" indent="-271463" algn="just">
                        <a:buFont typeface="Symbol" pitchFamily="18" charset="2"/>
                        <a:buChar char=""/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выплаты физическим лицам (за исключением физических лиц - производителей товаров, работ, услуг) государственных премий, грантов, денежных компенсаций, надбавок, иных выплат;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"/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выплаты денежных компенсаций истцам по соответствующим решениям Европейского Суда по правам человека;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"/>
                      </a:pPr>
                      <a:r>
                        <a:rPr lang="ru-RU" sz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стипендии безработным гражданам, обучающимся по направлению службы занятости, студентам, учащимся, аспирантам, ординаторам.</a:t>
                      </a:r>
                      <a:endParaRPr lang="ru-RU" sz="1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9070" marR="99070" marT="45723" marB="457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298 Иные выплаты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капитального характера физическим лицам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1463" indent="-271463" algn="just">
                        <a:buFont typeface="Symbol" pitchFamily="18" charset="2"/>
                        <a:buChar char=""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стоимости сносимых (переносимых) строений и насаждений, принадлежащих физическим лицам;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"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собственникам земельных участков (физическим лицам), землепользователям, землевладельцам и арендаторам земельных участков убытков, причиненных изъятием или временным занятием земельных участков, ограничением прав собственников земельных участков, землепользователей, землевладельцев и арендаторов земельных участков либо ухудшением качества земель.</a:t>
                      </a:r>
                    </a:p>
                  </a:txBody>
                  <a:tcPr marL="99070" marR="99070" marT="45723" marB="45723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20157">
                <a:tc>
                  <a:txBody>
                    <a:bodyPr/>
                    <a:lstStyle/>
                    <a:p>
                      <a:pPr algn="ctr"/>
                      <a:endParaRPr lang="ru-RU" sz="1600" b="1" kern="1200" dirty="0" smtClean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297 Иные выплаты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текущего характера организациям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1463" indent="-271463" algn="just">
                        <a:buFont typeface="Symbol" pitchFamily="18" charset="2"/>
                        <a:buChar char="¾"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отчисления денежных средств профсоюзным организациям на культурно-массовую и физкультурную работу;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¾"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истцам (юридическим лицам) судебных издержек на основании вступивших в законную силу судебных актов;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¾"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взносы за членство в организациях, кроме членских взносов в международные организации.</a:t>
                      </a:r>
                    </a:p>
                  </a:txBody>
                  <a:tcPr marL="99070" marR="99070" marT="45723" marB="457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Подстатья 299 Иные выплаты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rgbClr val="00602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капитального характера организациям</a:t>
                      </a:r>
                    </a:p>
                    <a:p>
                      <a:pPr algn="ctr"/>
                      <a:endParaRPr lang="ru-RU" sz="1600" b="1" kern="1200" dirty="0" smtClean="0">
                        <a:solidFill>
                          <a:srgbClr val="00602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1463" indent="-271463" algn="just">
                        <a:buFont typeface="Symbol" pitchFamily="18" charset="2"/>
                        <a:buChar char="¾"/>
                        <a:tabLst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 стоимости сносимых (переносимых) строений и насаждений, принадлежащих организациям;</a:t>
                      </a:r>
                    </a:p>
                    <a:p>
                      <a:pPr marL="271463" indent="-271463" algn="just">
                        <a:buFont typeface="Symbol" pitchFamily="18" charset="2"/>
                        <a:buChar char="¾"/>
                        <a:tabLst/>
                      </a:pPr>
                      <a:r>
                        <a:rPr lang="ru-RU" sz="1200" b="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собственникам земельных участков (юридическим лицам), землепользователям, землевладельцам и арендаторам земельных участков убытков, причиненных изъятием или временным занятием земельных участков, ограничением прав собственников земельных участков, землепользователей, землевладельцев и арендаторов земельных участков либо ухудшением качества земель.</a:t>
                      </a:r>
                    </a:p>
                  </a:txBody>
                  <a:tcPr marL="99070" marR="99070" marT="45723" marB="45723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EA20F1-999C-4463-B992-854F74572CF7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-22358" y="407988"/>
            <a:ext cx="990772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ПОДСТАТЬЯ 29Т РАСХОДЫ ПО ВОЗМЕЩЕНИЮ УБЫТКОВ (РАСХОДОВ) ОТ ДЕЯТЕЛЬНОСТИ 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ПРОСТОГО ТОВАРИЩЕСТВА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64283" y="2060576"/>
            <a:ext cx="4290880" cy="4537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    Данная подстатья применяется участником совместной деятельности по договору простого товарищества. На данную подстатью КОСГУ относятся операции, отражающие распределение отрицательного финансового результата (убытка) от деятельности простого товарищества, в том числе начисление задолженности по возмещению расходов (убытка) простого товарищества и перечислению средств (целевого взноса) на покрытие расходов (погашение убытка) простого товарищества.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    Для отражения кассовых поступлений и выбытий данная подстатья КОСГУ не применяется.</a:t>
            </a:r>
          </a:p>
        </p:txBody>
      </p:sp>
      <p:sp>
        <p:nvSpPr>
          <p:cNvPr id="47109" name="TextBox 7"/>
          <p:cNvSpPr txBox="1">
            <a:spLocks noChangeArrowheads="1"/>
          </p:cNvSpPr>
          <p:nvPr/>
        </p:nvSpPr>
        <p:spPr bwMode="auto">
          <a:xfrm>
            <a:off x="271727" y="3789363"/>
            <a:ext cx="3900488" cy="1077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602B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Проект федерального стандарта бухгалтерского учета для организаций государственного сектора «Совместная деятельность»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4342474" y="4157663"/>
            <a:ext cx="858176" cy="342900"/>
          </a:xfrm>
          <a:prstGeom prst="rightArrow">
            <a:avLst>
              <a:gd name="adj1" fmla="val 50000"/>
              <a:gd name="adj2" fmla="val 100952"/>
            </a:avLst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3778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Основные изменения по доходам (проект)</a:t>
            </a:r>
            <a:endParaRPr lang="ru-RU" altLang="ru-RU" sz="28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21924"/>
              </p:ext>
            </p:extLst>
          </p:nvPr>
        </p:nvGraphicFramePr>
        <p:xfrm>
          <a:off x="620654" y="822490"/>
          <a:ext cx="8923999" cy="5908944"/>
        </p:xfrm>
        <a:graphic>
          <a:graphicData uri="http://schemas.openxmlformats.org/drawingml/2006/table">
            <a:tbl>
              <a:tblPr/>
              <a:tblGrid>
                <a:gridCol w="861304"/>
                <a:gridCol w="8062695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ххх</a:t>
                      </a: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Поступление в доход единого неделимого платежа, величина 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которого формируется из разных по экономическому содержанию составляющих (разные КОСГУ) отражаются в рамках одного кода КОСГУ (основного)</a:t>
                      </a: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9166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2800" kern="1200" dirty="0" smtClean="0">
                          <a:solidFill>
                            <a:srgbClr val="00602B"/>
                          </a:solidFill>
                          <a:latin typeface="Impact" pitchFamily="34" charset="0"/>
                          <a:ea typeface="+mn-ea"/>
                          <a:cs typeface="+mn-cs"/>
                        </a:rPr>
                        <a:t>                                    ПРИМЕРЫ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Услуги общежитий без обособления отдельных платежей по содержанию помещения, найма и (или) коммуналки)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Арендная плата единым платежом, включающим в том числе расчетную часть возмещения затрат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Единый платеж за пользование социальным помещением (ведомственным жильем), неделимым платежом, включающим соц.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найм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содержание помещения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Возвраты расходов бюджетов прошлых лет, в том числе от возвратов подотчетных лиц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76DE91-0E4E-455A-BC7D-B54CFC8499E7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8131" name="Номер слайда 1"/>
          <p:cNvSpPr txBox="1">
            <a:spLocks/>
          </p:cNvSpPr>
          <p:nvPr/>
        </p:nvSpPr>
        <p:spPr bwMode="auto">
          <a:xfrm>
            <a:off x="8855208" y="15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9C057E-A952-4313-91C6-A97246DE37E0}" type="slidenum">
              <a:rPr lang="ru-RU" altLang="ru-RU">
                <a:solidFill>
                  <a:srgbClr val="FFFFFF"/>
                </a:solidFill>
              </a:rPr>
              <a:pPr algn="r"/>
              <a:t>50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8132" name="TextBox 11"/>
          <p:cNvSpPr txBox="1">
            <a:spLocks noChangeArrowheads="1"/>
          </p:cNvSpPr>
          <p:nvPr/>
        </p:nvSpPr>
        <p:spPr bwMode="auto">
          <a:xfrm>
            <a:off x="-22358" y="549276"/>
            <a:ext cx="9907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ГРУППА 300 «ПОСТУПЛЕНИЕ НЕФИНАНСОВЫХ АКТИВОВ»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51090" y="1625600"/>
          <a:ext cx="9359107" cy="48768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6480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2017 г.</a:t>
                      </a:r>
                      <a:endParaRPr lang="ru-RU" sz="1800" b="1" dirty="0"/>
                    </a:p>
                  </a:txBody>
                  <a:tcPr marL="89481" marR="89481" marT="41315" marB="41315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marL="89481" marR="89481" marT="41315" marB="41315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2019 г.</a:t>
                      </a:r>
                      <a:endParaRPr lang="ru-RU" sz="1800" b="1" dirty="0"/>
                    </a:p>
                  </a:txBody>
                  <a:tcPr marL="89481" marR="89481" marT="41315" marB="41315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3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310 Увеличение стоимости </a:t>
                      </a:r>
                    </a:p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основных средств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8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310 Увеличение стоимости </a:t>
                      </a:r>
                    </a:p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основных средств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Статья 320 Увеличение стоимости  нематериальных активов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Статья 320 Увеличение стоимости  нематериальных активов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8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330 Увеличение стоимости непроизведенных активов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330 Увеличение стоимости непроизведенных активов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8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</a:t>
                      </a:r>
                      <a:r>
                        <a:rPr lang="ru-RU" sz="1800" dirty="0" smtClean="0"/>
                        <a:t>340 Увеличение стоимости      материальных запасов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</a:t>
                      </a:r>
                      <a:r>
                        <a:rPr lang="ru-RU" sz="1800" dirty="0" smtClean="0"/>
                        <a:t>340 Увеличение стоимости      материальных запасов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350 Увеличение стоимости права пользования активом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Статья 350 Увеличение стоимости                     права пользования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  <a:sym typeface="Symbol"/>
                        </a:rPr>
                        <a:t>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Статья 360 Увеличение стоимости биологических активов</a:t>
                      </a:r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84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89481" marR="89481" marT="41315" marB="4131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C5038A-DD23-491C-B9CD-ABBF070BCC9D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-22358" y="550863"/>
            <a:ext cx="990772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МАТЕРИАЛЬНЫЕ ЗАПАСЫ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(УВЕЛИЧЕНИЕ И УМЕНЬШЕНИЕ СТОИМОСТИ)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72481" y="1628800"/>
          <a:ext cx="465856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9502" y="1889126"/>
            <a:ext cx="4524771" cy="4893647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341 – Увеличение стоимости лекарственных препаратов и материалов, применяемых в медицинских целях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342 – Увеличение стоимости продуктов питания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343 – Увеличение стоимости горюче-смазочных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344 – Увеличение стоимости строительных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345 – Увеличение стоимости мягкого инвентаря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346 – Увеличение стоимости прочих оборотных запасов (материалов)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347 – Увеличение стоимости материальных запасов для целей капитальных вложений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349 – Увеличение стоимости прочих материальных запасов однократного применения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441 – Уменьшение стоимости лекарственных препаратов и Материалов, применяемых в медицинских целях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442 – Уменьшение стоимости продуктов питания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443 – Уменьшение стоимости горюче-смазочных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444 – Уменьшение стоимости строительных материалов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445 – Уменьшение стоимости мягкого инвентаря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446 – Уменьшение стоимости прочих оборотных ценностей (материалов)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447 – Уменьшение стоимости материальных запасов для целей капитальных вложений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449 – Уменьшение стоимости прочих материальных запасов однократного применения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1637242" y="3076575"/>
            <a:ext cx="507339" cy="528638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080147" y="3073401"/>
            <a:ext cx="507338" cy="531813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1520296" y="4581526"/>
            <a:ext cx="624285" cy="792163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042313" y="4581526"/>
            <a:ext cx="662119" cy="792163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2067190" y="3605213"/>
            <a:ext cx="1057672" cy="976312"/>
            <a:chOff x="1661923" y="2068100"/>
            <a:chExt cx="976367" cy="97636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61923" y="2068100"/>
              <a:ext cx="976367" cy="97636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1661923" y="2068100"/>
              <a:ext cx="976367" cy="97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solidFill>
                    <a:schemeClr val="tx1"/>
                  </a:solidFill>
                </a:rPr>
                <a:t>340</a:t>
              </a:r>
            </a:p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solidFill>
                    <a:schemeClr val="tx1"/>
                  </a:solidFill>
                </a:rPr>
                <a:t>440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4238D5-50ED-4D3B-865D-CA8B3587E1C6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50179" name="TextBox 2"/>
          <p:cNvSpPr txBox="1">
            <a:spLocks noChangeArrowheads="1"/>
          </p:cNvSpPr>
          <p:nvPr/>
        </p:nvSpPr>
        <p:spPr bwMode="auto">
          <a:xfrm>
            <a:off x="0" y="692151"/>
            <a:ext cx="990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ПРОЧИЕ МАТЕРИАЛЬНЫЕ ЗАПАСЫ 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ОДНОКРАТНОГО ПРИМЕНЕНИЯ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28497" y="1252984"/>
          <a:ext cx="912701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0D90EE-9F02-4BD9-AC03-AEA81C8F87DC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28497" y="692696"/>
          <a:ext cx="912701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04" name="TextBox 2"/>
          <p:cNvSpPr txBox="1">
            <a:spLocks noChangeArrowheads="1"/>
          </p:cNvSpPr>
          <p:nvPr/>
        </p:nvSpPr>
        <p:spPr bwMode="auto">
          <a:xfrm>
            <a:off x="0" y="419100"/>
            <a:ext cx="990772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ПРАВА ПОЛЬЗОВАНИЯ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(УВЕЛИЧЕНИЕ И УМЕНЬШЕНИЕ СТОИМОСТИ)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СТАТЬИ 350 И 450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428229" y="5300663"/>
            <a:ext cx="2693194" cy="1149350"/>
            <a:chOff x="326" y="2307108"/>
            <a:chExt cx="2486296" cy="1149275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26" y="2307108"/>
              <a:ext cx="2486296" cy="114927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326" y="2307108"/>
              <a:ext cx="2486296" cy="114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>
                  <a:solidFill>
                    <a:schemeClr val="tx1"/>
                  </a:solidFill>
                </a:rPr>
                <a:t>Федеральный стандарт бухгалтерского учета для организаций государственного сектора «Аренда»</a:t>
              </a:r>
            </a:p>
          </p:txBody>
        </p:sp>
      </p:grp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3627041" y="5300663"/>
            <a:ext cx="5928121" cy="1149350"/>
            <a:chOff x="326" y="2307108"/>
            <a:chExt cx="2486296" cy="1149275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26" y="2307108"/>
              <a:ext cx="2486296" cy="114927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326" y="2307108"/>
              <a:ext cx="2486296" cy="114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b="1" dirty="0">
                  <a:solidFill>
                    <a:schemeClr val="tx1"/>
                  </a:solidFill>
                </a:rPr>
                <a:t>Проект федерального стандарта бухгалтерского учета для организаций государственного сектора «Нематериальные активы»</a:t>
              </a:r>
            </a:p>
          </p:txBody>
        </p:sp>
      </p:grpSp>
      <p:cxnSp>
        <p:nvCxnSpPr>
          <p:cNvPr id="14" name="Прямая со стрелкой 13"/>
          <p:cNvCxnSpPr>
            <a:stCxn id="9" idx="0"/>
          </p:cNvCxnSpPr>
          <p:nvPr/>
        </p:nvCxnSpPr>
        <p:spPr>
          <a:xfrm flipV="1">
            <a:off x="1774825" y="4149725"/>
            <a:ext cx="0" cy="1150938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030391" y="4149725"/>
            <a:ext cx="0" cy="1150938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8229204" y="4149725"/>
            <a:ext cx="0" cy="1150938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B54F0-E654-481E-88EA-877EDFF08BEB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52227" name="TextBox 2"/>
          <p:cNvSpPr txBox="1">
            <a:spLocks noChangeArrowheads="1"/>
          </p:cNvSpPr>
          <p:nvPr/>
        </p:nvSpPr>
        <p:spPr bwMode="auto">
          <a:xfrm>
            <a:off x="-22358" y="1196976"/>
            <a:ext cx="990772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БИОЛОГИЧЕСКИЕ АКТИВЫ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(УВЕЛИЧЕНИЕ И УМЕНЬШЕНИЕ СТОИМОСТИ)</a:t>
            </a:r>
          </a:p>
          <a:p>
            <a:pPr algn="ctr" eaLnBrk="0" hangingPunct="0"/>
            <a:r>
              <a:rPr lang="ru-RU" altLang="ru-RU" sz="3200">
                <a:solidFill>
                  <a:srgbClr val="00602B"/>
                </a:solidFill>
                <a:latin typeface="Impact" pitchFamily="34" charset="0"/>
              </a:rPr>
              <a:t> СТАТЬИ 360 И 460</a:t>
            </a:r>
          </a:p>
          <a:p>
            <a:pPr algn="ctr" eaLnBrk="0" hangingPunct="0"/>
            <a:endParaRPr lang="ru-RU" altLang="ru-RU" sz="3200">
              <a:solidFill>
                <a:srgbClr val="00602B"/>
              </a:solidFill>
              <a:latin typeface="Impact" pitchFamily="34" charset="0"/>
            </a:endParaRPr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445427" y="4149725"/>
            <a:ext cx="8970433" cy="1149350"/>
            <a:chOff x="326" y="2307107"/>
            <a:chExt cx="2486296" cy="114927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26" y="2307107"/>
              <a:ext cx="2486296" cy="114927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602B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326" y="2307107"/>
              <a:ext cx="2486296" cy="11492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schemeClr val="tx1"/>
                  </a:solidFill>
                </a:rPr>
                <a:t>Проект федерального стандарта бухгалтерского учета                                                                      для организаций государственного сектора                                                                 «Биологические активы»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 rot="16200000">
            <a:off x="4390100" y="3159391"/>
            <a:ext cx="1081087" cy="467783"/>
          </a:xfrm>
          <a:prstGeom prst="rightArrow">
            <a:avLst>
              <a:gd name="adj1" fmla="val 50000"/>
              <a:gd name="adj2" fmla="val 100952"/>
            </a:avLst>
          </a:prstGeom>
          <a:noFill/>
          <a:ln>
            <a:solidFill>
              <a:srgbClr val="00602B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0" y="692150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solidFill>
                  <a:srgbClr val="00602B"/>
                </a:solidFill>
                <a:latin typeface="Impact" pitchFamily="34" charset="0"/>
              </a:rPr>
              <a:t>Дополнительные материалы</a:t>
            </a:r>
          </a:p>
        </p:txBody>
      </p:sp>
      <p:sp>
        <p:nvSpPr>
          <p:cNvPr id="53251" name="TextBox 1"/>
          <p:cNvSpPr txBox="1">
            <a:spLocks noChangeArrowheads="1"/>
          </p:cNvSpPr>
          <p:nvPr/>
        </p:nvSpPr>
        <p:spPr bwMode="auto">
          <a:xfrm>
            <a:off x="818621" y="1497014"/>
            <a:ext cx="8425260" cy="378565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85750" indent="-28575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ru-RU" altLang="ru-RU" sz="2400" b="1" dirty="0" smtClean="0">
                <a:cs typeface="Arial" pitchFamily="34" charset="0"/>
              </a:rPr>
              <a:t>Сопоставительная таблица соответствия видов расходов классификации расходов бюджетов и статей (подстатей) КОСГУ</a:t>
            </a:r>
          </a:p>
          <a:p>
            <a:pPr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ru-RU" altLang="ru-RU" sz="2400" b="1" dirty="0" smtClean="0">
                <a:cs typeface="Arial" pitchFamily="34" charset="0"/>
              </a:rPr>
              <a:t>Таблица соответствия КОСГУ 2018 к 2019 гг.</a:t>
            </a:r>
          </a:p>
          <a:p>
            <a:pPr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ru-RU" altLang="ru-RU" sz="2400" b="1" dirty="0" smtClean="0">
                <a:cs typeface="Arial" pitchFamily="34" charset="0"/>
              </a:rPr>
              <a:t>Методические рекомендации по порядку применения КОСГУ на 2019 год (Июнь 2018 года)</a:t>
            </a:r>
          </a:p>
          <a:p>
            <a:pPr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endParaRPr lang="ru-RU" altLang="ru-RU" sz="2400" b="1" dirty="0" smtClean="0"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Font typeface="Georgia" pitchFamily="18" charset="0"/>
              <a:buNone/>
              <a:defRPr/>
            </a:pPr>
            <a:r>
              <a:rPr lang="ru-RU" altLang="ru-RU" sz="2400" b="1" dirty="0" smtClean="0">
                <a:cs typeface="Arial" pitchFamily="34" charset="0"/>
              </a:rPr>
              <a:t>Сайт Минфина России </a:t>
            </a:r>
            <a:r>
              <a:rPr lang="en-US" altLang="ru-RU" sz="2400" b="1" dirty="0" smtClean="0">
                <a:cs typeface="Arial" pitchFamily="34" charset="0"/>
                <a:hlinkClick r:id="rId3"/>
              </a:rPr>
              <a:t>https://www.minfin.ru/ru/</a:t>
            </a:r>
            <a:r>
              <a:rPr lang="ru-RU" altLang="ru-RU" sz="2400" b="1" dirty="0" smtClean="0">
                <a:cs typeface="Arial" pitchFamily="34" charset="0"/>
              </a:rPr>
              <a:t> , раздел «Бюджет», подраздел «Бюджетная классификация Российской Федерации», подраздел «Методический кабинет»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"/>
          <p:cNvSpPr>
            <a:spLocks/>
          </p:cNvSpPr>
          <p:nvPr/>
        </p:nvSpPr>
        <p:spPr bwMode="auto">
          <a:xfrm>
            <a:off x="3037582" y="2780929"/>
            <a:ext cx="6127886" cy="72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575"/>
              </a:spcBef>
              <a:buClr>
                <a:srgbClr val="014B65"/>
              </a:buClr>
              <a:buFont typeface="Lucida Grande"/>
              <a:buNone/>
            </a:pPr>
            <a:r>
              <a:rPr lang="ru-RU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Lucida Grande"/>
              </a:rPr>
              <a:t>Спасибо за внимание!</a:t>
            </a:r>
            <a:endParaRPr lang="en-US" alt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Lucida Grande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3778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Основные изменения по доходам (проект)</a:t>
            </a:r>
            <a:endParaRPr lang="ru-RU" altLang="ru-RU" sz="28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1510"/>
              </p:ext>
            </p:extLst>
          </p:nvPr>
        </p:nvGraphicFramePr>
        <p:xfrm>
          <a:off x="620654" y="822490"/>
          <a:ext cx="8923999" cy="5850496"/>
        </p:xfrm>
        <a:graphic>
          <a:graphicData uri="http://schemas.openxmlformats.org/drawingml/2006/table">
            <a:tbl>
              <a:tblPr/>
              <a:tblGrid>
                <a:gridCol w="861304"/>
                <a:gridCol w="8062695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56Х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 детализацией 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– доходы от  120,  130,  часть 140, 150, 160, 170, 180, 190  - по КИСЭ Институциональная принадлежность контрагента! (должника, плательщика) 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9166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2800" kern="1200" dirty="0" smtClean="0">
                          <a:solidFill>
                            <a:srgbClr val="00602B"/>
                          </a:solidFill>
                          <a:latin typeface="Impact" pitchFamily="34" charset="0"/>
                          <a:ea typeface="+mn-ea"/>
                          <a:cs typeface="+mn-cs"/>
                        </a:rPr>
                        <a:t>                                    ПРИМЕРЫ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 (6, 4) 205 52 (62, 31) 561  (расчеты по субсидиям из бюджета на учете учреждений бюджетных (автономных)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1 206 41 (81) 562  (расчеты по предоставленным субсидиям) в учете учредителя (ПБС)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1 206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хх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563   ( расчеты с унитарными предприятиями,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гос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. корпорациями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566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1 206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хх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566 (расчеты с ИП,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самозанятыми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НКО, ФИО – производителями)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1 208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хх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567 (расчеты с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физ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лицами (сотрудниками,  персоналом, иными </a:t>
                      </a:r>
                      <a:r>
                        <a:rPr kumimoji="0" lang="ru-RU" alt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физ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лицами (в том числе по ГПХ (малые закупки)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3778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Основные изменения по доходам (проект)</a:t>
            </a:r>
            <a:endParaRPr lang="ru-RU" altLang="ru-RU" sz="28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0654" y="822490"/>
          <a:ext cx="8923999" cy="5638595"/>
        </p:xfrm>
        <a:graphic>
          <a:graphicData uri="http://schemas.openxmlformats.org/drawingml/2006/table">
            <a:tbl>
              <a:tblPr/>
              <a:tblGrid>
                <a:gridCol w="756201"/>
                <a:gridCol w="8167798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56Х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 детализацией 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– доходы от  120,  130,  часть 140, 150, 160, 170, 180, 190  - по КИСЭ Институциональная принадлежность контрагента! (должника, плательщика) 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9166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2800" kern="1200" dirty="0" smtClean="0">
                          <a:solidFill>
                            <a:srgbClr val="00602B"/>
                          </a:solidFill>
                          <a:latin typeface="Impact" pitchFamily="34" charset="0"/>
                          <a:ea typeface="+mn-ea"/>
                          <a:cs typeface="+mn-cs"/>
                        </a:rPr>
                        <a:t>                                    ПРИМЕРЫ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565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1 206 </a:t>
                      </a: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565, 1 206 26 565 (исключение) (расчеты с кредитными учреждениями, страховыми компаниями)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1 206 ХХ 564 (расчеты с иными юридическими лицами (не 561, 562, 563, 565, 566) </a:t>
                      </a: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резидентами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1 206 </a:t>
                      </a:r>
                      <a:r>
                        <a:rPr kumimoji="0" lang="ru-RU" altLang="ru-RU" sz="2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хх</a:t>
                      </a: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569 (расчеты с резидентами)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313778"/>
            <a:ext cx="990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dirty="0" smtClean="0">
                <a:solidFill>
                  <a:srgbClr val="00602B"/>
                </a:solidFill>
                <a:latin typeface="Impact" pitchFamily="34" charset="0"/>
              </a:rPr>
              <a:t>Основные изменения по доходам (проект)</a:t>
            </a:r>
            <a:endParaRPr lang="ru-RU" altLang="ru-RU" sz="28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78284"/>
              </p:ext>
            </p:extLst>
          </p:nvPr>
        </p:nvGraphicFramePr>
        <p:xfrm>
          <a:off x="620654" y="822490"/>
          <a:ext cx="8923999" cy="5672922"/>
        </p:xfrm>
        <a:graphic>
          <a:graphicData uri="http://schemas.openxmlformats.org/drawingml/2006/table">
            <a:tbl>
              <a:tblPr/>
              <a:tblGrid>
                <a:gridCol w="756201"/>
                <a:gridCol w="8167798"/>
              </a:tblGrid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1ХХ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Детализация описания по отдельным КОСГУ </a:t>
                      </a: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9166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altLang="ru-RU" sz="2800" kern="1200" dirty="0" smtClean="0">
                          <a:solidFill>
                            <a:srgbClr val="00602B"/>
                          </a:solidFill>
                          <a:latin typeface="Impact" pitchFamily="34" charset="0"/>
                          <a:ea typeface="+mn-ea"/>
                          <a:cs typeface="+mn-cs"/>
                        </a:rPr>
                        <a:t>                                    ПРИМЕРЫ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Доходы от реализации готовой продукции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Доходы мед. Учреждений  по услугам женщинам в период беременности и родам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763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72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Гранты между бюджетными (автономными) учреждениями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(текущие)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Гранты между бюджетными (автономными) учреждениями (капитальные)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20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1ХХ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72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Arial Narrow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Arial Narrow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Arial Narrow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Начисление и оплата налога на прибыль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Начисление НДС (предъявленного плательщикам доходов)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Оплата в бюджет НДС налогоплательщиком (по результатам расчета по налоговому периоду (начисление за минусом вычетов)  </a:t>
                      </a:r>
                    </a:p>
                  </a:txBody>
                  <a:tcPr marL="6318" marR="6318" marT="5828" marB="58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0"/>
          </p:nvPr>
        </p:nvSpPr>
        <p:spPr bwMode="auto"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CB991E-F8AA-412B-8FB5-4129D2F7C248}" type="slidenum">
              <a:rPr lang="ru-RU" alt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-1720" y="549275"/>
            <a:ext cx="99077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000" dirty="0">
                <a:solidFill>
                  <a:srgbClr val="00602B"/>
                </a:solidFill>
                <a:latin typeface="Impact" pitchFamily="34" charset="0"/>
              </a:rPr>
              <a:t>ГРУППА </a:t>
            </a:r>
            <a:r>
              <a:rPr lang="ru-RU" altLang="ru-RU" sz="2000" dirty="0" smtClean="0">
                <a:solidFill>
                  <a:srgbClr val="00602B"/>
                </a:solidFill>
                <a:latin typeface="Impact" pitchFamily="34" charset="0"/>
              </a:rPr>
              <a:t>110 </a:t>
            </a:r>
          </a:p>
          <a:p>
            <a:pPr algn="ctr" eaLnBrk="0" hangingPunct="0"/>
            <a:r>
              <a:rPr lang="ru-RU" altLang="ru-RU" sz="2000" dirty="0" smtClean="0">
                <a:solidFill>
                  <a:srgbClr val="00602B"/>
                </a:solidFill>
                <a:latin typeface="Impact" pitchFamily="34" charset="0"/>
              </a:rPr>
              <a:t>«</a:t>
            </a:r>
            <a:r>
              <a:rPr lang="ru-RU" sz="2000" b="1" dirty="0" smtClean="0"/>
              <a:t>Налоговые доходы, </a:t>
            </a:r>
            <a:r>
              <a:rPr lang="ru-RU" sz="2000" b="1" dirty="0" smtClean="0">
                <a:solidFill>
                  <a:srgbClr val="FF0000"/>
                </a:solidFill>
              </a:rPr>
              <a:t>таможенные платежи 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 страховые взносы на обязательное социальное страхование </a:t>
            </a:r>
            <a:r>
              <a:rPr lang="ru-RU" altLang="ru-RU" sz="2000" dirty="0" smtClean="0">
                <a:solidFill>
                  <a:srgbClr val="00602B"/>
                </a:solidFill>
                <a:latin typeface="Impact" pitchFamily="34" charset="0"/>
              </a:rPr>
              <a:t>»</a:t>
            </a:r>
            <a:endParaRPr lang="ru-RU" altLang="ru-RU" sz="2000" dirty="0">
              <a:solidFill>
                <a:srgbClr val="00602B"/>
              </a:solidFill>
              <a:latin typeface="Impact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74224"/>
              </p:ext>
            </p:extLst>
          </p:nvPr>
        </p:nvGraphicFramePr>
        <p:xfrm>
          <a:off x="273446" y="2152654"/>
          <a:ext cx="9359107" cy="3854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572"/>
                <a:gridCol w="389963"/>
                <a:gridCol w="4484572"/>
              </a:tblGrid>
              <a:tr h="5399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г.</a:t>
                      </a:r>
                      <a:endParaRPr lang="ru-RU" sz="16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9481" marR="89481" marT="41310" marB="41310" anchor="ctr"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 г.</a:t>
                      </a:r>
                      <a:endParaRPr lang="ru-RU" sz="1600" b="1" dirty="0"/>
                    </a:p>
                  </a:txBody>
                  <a:tcPr marL="89481" marR="89481" marT="41310" marB="4131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	Налоговые доходы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111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</a:p>
                  </a:txBody>
                  <a:tcPr marL="89481" marR="89481" marT="41310" marB="4131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94"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effectLst/>
                        </a:rPr>
                        <a:t>112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пошлина, сборы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</a:t>
                      </a: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113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Таможенные платежи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16"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Статья 160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Страховые взносы на обязательное социальное страхование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sym typeface="Symbol"/>
                        </a:rPr>
                        <a:t>=</a:t>
                      </a:r>
                      <a:endParaRPr lang="ru-RU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Статья</a:t>
                      </a:r>
                      <a:r>
                        <a:rPr lang="ru-RU" sz="1600" kern="1200" baseline="0" dirty="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B050"/>
                          </a:solidFill>
                          <a:effectLst/>
                        </a:rPr>
                        <a:t>11</a:t>
                      </a:r>
                      <a:r>
                        <a:rPr lang="en-US" sz="1600" b="1" kern="1200" smtClean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r>
                        <a:rPr lang="ru-RU" sz="1600" kern="1200" smtClean="0">
                          <a:effectLst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Обязательные страховые взносы</a:t>
                      </a:r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72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89481" marR="89481" marT="41310" marB="4131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4337" y="6334126"/>
            <a:ext cx="204972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= Полное соответствие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  <a:sym typeface="Symbol"/>
              </a:rPr>
              <a:t> Не полное соответствие</a:t>
            </a: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Global PowerPoint Toolbar"/>
  <p:tag name="TOOLBARVERSION" val="5.1"/>
  <p:tag name="TYPE" val="Report"/>
  <p:tag name="KEYWORD" val="REPORT"/>
  <p:tag name="TEMPLATEVERSION" val="12/02/2016 01:32:30"/>
</p:tagLst>
</file>

<file path=ppt/theme/theme1.xml><?xml version="1.0" encoding="utf-8"?>
<a:theme xmlns:a="http://schemas.openxmlformats.org/drawingml/2006/main" name="KPMG_Report_4x3_050216_2016">
  <a:themeElements>
    <a:clrScheme name="New KPMG Colours">
      <a:dk1>
        <a:srgbClr val="000000"/>
      </a:dk1>
      <a:lt1>
        <a:sysClr val="window" lastClr="FFFFFF"/>
      </a:lt1>
      <a:dk2>
        <a:srgbClr val="00338D"/>
      </a:dk2>
      <a:lt2>
        <a:srgbClr val="F0F0F0"/>
      </a:lt2>
      <a:accent1>
        <a:srgbClr val="0091DA"/>
      </a:accent1>
      <a:accent2>
        <a:srgbClr val="6D2077"/>
      </a:accent2>
      <a:accent3>
        <a:srgbClr val="005EB8"/>
      </a:accent3>
      <a:accent4>
        <a:srgbClr val="00A3A1"/>
      </a:accent4>
      <a:accent5>
        <a:srgbClr val="EAAA00"/>
      </a:accent5>
      <a:accent6>
        <a:srgbClr val="43B02A"/>
      </a:accent6>
      <a:hlink>
        <a:srgbClr val="0091DA"/>
      </a:hlink>
      <a:folHlink>
        <a:srgbClr val="0091DA"/>
      </a:folHlink>
    </a:clrScheme>
    <a:fontScheme name="KPMG">
      <a:majorFont>
        <a:latin typeface="KPMG Extralight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54000" tIns="54000" rIns="54000" bIns="54000" rtlCol="0" anchor="ctr"/>
      <a:lstStyle>
        <a:defPPr algn="ctr">
          <a:defRPr sz="9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610" tIns="54610" rIns="54610" bIns="54610" rtlCol="0">
        <a:noAutofit/>
      </a:bodyPr>
      <a:lstStyle>
        <a:defPPr>
          <a:spcAft>
            <a:spcPts val="600"/>
          </a:spcAft>
          <a:defRPr sz="9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KPMG Blue">
      <a:srgbClr val="00338D"/>
    </a:custClr>
    <a:custClr name="Medium Blue">
      <a:srgbClr val="005EB8"/>
    </a:custClr>
    <a:custClr name="Light Blue">
      <a:srgbClr val="0091DA"/>
    </a:custClr>
    <a:custClr name="Violet">
      <a:srgbClr val="483698"/>
    </a:custClr>
    <a:custClr name="Purple">
      <a:srgbClr val="470A68"/>
    </a:custClr>
    <a:custClr name="Light Purple">
      <a:srgbClr val="6D2077"/>
    </a:custClr>
    <a:custClr name="Green">
      <a:srgbClr val="00A3A1"/>
    </a:custClr>
    <a:custClr name="Dark Green">
      <a:srgbClr val="009A44"/>
    </a:custClr>
    <a:custClr name="Light Green">
      <a:srgbClr val="43B02A"/>
    </a:custClr>
    <a:custClr name="Yellow">
      <a:srgbClr val="EAAA00"/>
    </a:custClr>
    <a:custClr name="Orange">
      <a:srgbClr val="F68D2E"/>
    </a:custClr>
    <a:custClr name="Red ">
      <a:srgbClr val="BC204B"/>
    </a:custClr>
    <a:custClr name="Pink">
      <a:srgbClr val="C6007E"/>
    </a:custClr>
    <a:custClr name="Dark Brown">
      <a:srgbClr val="753F19"/>
    </a:custClr>
    <a:custClr name="Light Brown">
      <a:srgbClr val="9B642E"/>
    </a:custClr>
    <a:custClr name="Olive">
      <a:srgbClr val="9D9375"/>
    </a:custClr>
    <a:custClr name="Beige">
      <a:srgbClr val="E3BC9F"/>
    </a:custClr>
    <a:custClr name="Light Pink">
      <a:srgbClr val="E36877"/>
    </a:custClr>
  </a:custClrLst>
  <a:extLst>
    <a:ext uri="{05A4C25C-085E-4340-85A3-A5531E510DB2}">
      <thm15:themeFamily xmlns:thm15="http://schemas.microsoft.com/office/thememl/2012/main" name="Report Standard JSC_r.potx" id="{4E546F04-5CDB-4C52-903D-719AEF69D484}" vid="{A2009518-AD80-4CD9-8A4A-E03A2BECDDE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5702</Words>
  <Application>Microsoft Office PowerPoint</Application>
  <PresentationFormat>Лист A4 (210x297 мм)</PresentationFormat>
  <Paragraphs>949</Paragraphs>
  <Slides>56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70" baseType="lpstr">
      <vt:lpstr>Arial</vt:lpstr>
      <vt:lpstr>Arial Narrow</vt:lpstr>
      <vt:lpstr>Calibri</vt:lpstr>
      <vt:lpstr>Georgia</vt:lpstr>
      <vt:lpstr>Impact</vt:lpstr>
      <vt:lpstr>Kokila</vt:lpstr>
      <vt:lpstr>KPMG Cyrillic Extralight</vt:lpstr>
      <vt:lpstr>KPMG Extralight</vt:lpstr>
      <vt:lpstr>Lucida Grande</vt:lpstr>
      <vt:lpstr>Symbol</vt:lpstr>
      <vt:lpstr>Times New Roman</vt:lpstr>
      <vt:lpstr>Trebuchet MS</vt:lpstr>
      <vt:lpstr>Univers for KPMG</vt:lpstr>
      <vt:lpstr>KPMG_Report_4x3_050216_2016</vt:lpstr>
      <vt:lpstr>ИЗМЕНЕНИЕ ПОРЯДКА ПРИМЕНЕНИЯ КОСГУ  в 2019 году Приказ МФ РФ от 29.11.2017 № 209Н в редакции приказа от 30.11.2018  № 246н  в ред. Приказ Минфина от 13.05.2019 №69н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федерального стандарта бухгалтерского учета для организаций государственного сектора  «Отчет о движении денежных средств»</dc:title>
  <dc:creator>kpmg</dc:creator>
  <cp:lastModifiedBy>Литвинова Ольга Николаевна</cp:lastModifiedBy>
  <cp:revision>181</cp:revision>
  <cp:lastPrinted>2019-04-30T11:51:39Z</cp:lastPrinted>
  <dcterms:created xsi:type="dcterms:W3CDTF">2016-04-25T06:31:38Z</dcterms:created>
  <dcterms:modified xsi:type="dcterms:W3CDTF">2019-06-17T12:48:26Z</dcterms:modified>
  <cp:category>KPMG Confidential</cp:category>
</cp:coreProperties>
</file>